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8"/>
  </p:notesMasterIdLst>
  <p:sldIdLst>
    <p:sldId id="256" r:id="rId2"/>
    <p:sldId id="292" r:id="rId3"/>
    <p:sldId id="293" r:id="rId4"/>
    <p:sldId id="290" r:id="rId5"/>
    <p:sldId id="295" r:id="rId6"/>
    <p:sldId id="288" r:id="rId7"/>
  </p:sldIdLst>
  <p:sldSz cx="9144000" cy="5143500" type="screen16x9"/>
  <p:notesSz cx="6858000" cy="9144000"/>
  <p:embeddedFontLst>
    <p:embeddedFont>
      <p:font typeface="Advent Pro" pitchFamily="2" charset="77"/>
      <p:regular r:id="rId9"/>
      <p:bold r:id="rId10"/>
      <p:italic r:id="rId11"/>
      <p:boldItalic r:id="rId12"/>
    </p:embeddedFont>
    <p:embeddedFont>
      <p:font typeface="Advent Pro Medium" pitchFamily="2" charset="77"/>
      <p:regular r:id="rId13"/>
      <p:bold r:id="rId14"/>
      <p:italic r:id="rId15"/>
      <p:boldItalic r:id="rId16"/>
    </p:embeddedFont>
    <p:embeddedFont>
      <p:font typeface="Livvic" pitchFamily="2" charset="77"/>
      <p:regular r:id="rId17"/>
    </p:embeddedFont>
    <p:embeddedFont>
      <p:font typeface="Press Start 2P" pitchFamily="2" charset="0"/>
      <p:regular r:id="rId18"/>
    </p:embeddedFont>
    <p:embeddedFont>
      <p:font typeface="Roboto Condensed Light" panose="02000000000000000000" pitchFamily="2" charset="0"/>
      <p:regular r:id="rId19"/>
      <p: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575CF8-D5C1-4C90-A519-D9236160ACD0}" v="530" dt="2024-11-27T00:14:05.075"/>
    <p1510:client id="{ED58ED09-D0F2-A74A-8378-F10C8A776A92}" v="751" dt="2024-11-26T20:54:53.385"/>
  </p1510:revLst>
</p1510:revInfo>
</file>

<file path=ppt/tableStyles.xml><?xml version="1.0" encoding="utf-8"?>
<a:tblStyleLst xmlns:a="http://schemas.openxmlformats.org/drawingml/2006/main" def="{85ED279B-03F2-46DD-AA04-A78EA8EB1238}">
  <a:tblStyle styleId="{85ED279B-03F2-46DD-AA04-A78EA8EB12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86"/>
    <p:restoredTop sz="94733"/>
  </p:normalViewPr>
  <p:slideViewPr>
    <p:cSldViewPr snapToGrid="0">
      <p:cViewPr>
        <p:scale>
          <a:sx n="87" d="100"/>
          <a:sy n="87" d="100"/>
        </p:scale>
        <p:origin x="712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lama Humaid Rashed Alkaabi" userId="529d8b3a-0aa0-48fc-b6a5-2236b5e1636c" providerId="ADAL" clId="{E1575CF8-D5C1-4C90-A519-D9236160ACD0}"/>
    <pc:docChg chg="undo custSel modSld sldOrd">
      <pc:chgData name="Salama Humaid Rashed Alkaabi" userId="529d8b3a-0aa0-48fc-b6a5-2236b5e1636c" providerId="ADAL" clId="{E1575CF8-D5C1-4C90-A519-D9236160ACD0}" dt="2024-11-27T00:14:05.075" v="527"/>
      <pc:docMkLst>
        <pc:docMk/>
      </pc:docMkLst>
      <pc:sldChg chg="modSp mod">
        <pc:chgData name="Salama Humaid Rashed Alkaabi" userId="529d8b3a-0aa0-48fc-b6a5-2236b5e1636c" providerId="ADAL" clId="{E1575CF8-D5C1-4C90-A519-D9236160ACD0}" dt="2024-11-26T20:07:42.213" v="469" actId="20577"/>
        <pc:sldMkLst>
          <pc:docMk/>
          <pc:sldMk cId="0" sldId="256"/>
        </pc:sldMkLst>
        <pc:spChg chg="mod">
          <ac:chgData name="Salama Humaid Rashed Alkaabi" userId="529d8b3a-0aa0-48fc-b6a5-2236b5e1636c" providerId="ADAL" clId="{E1575CF8-D5C1-4C90-A519-D9236160ACD0}" dt="2024-11-26T20:05:43.745" v="456" actId="1076"/>
          <ac:spMkLst>
            <pc:docMk/>
            <pc:sldMk cId="0" sldId="256"/>
            <ac:spMk id="13826" creationId="{00000000-0000-0000-0000-000000000000}"/>
          </ac:spMkLst>
        </pc:spChg>
        <pc:spChg chg="mod">
          <ac:chgData name="Salama Humaid Rashed Alkaabi" userId="529d8b3a-0aa0-48fc-b6a5-2236b5e1636c" providerId="ADAL" clId="{E1575CF8-D5C1-4C90-A519-D9236160ACD0}" dt="2024-11-26T20:07:42.213" v="469" actId="20577"/>
          <ac:spMkLst>
            <pc:docMk/>
            <pc:sldMk cId="0" sldId="256"/>
            <ac:spMk id="13827" creationId="{00000000-0000-0000-0000-000000000000}"/>
          </ac:spMkLst>
        </pc:spChg>
      </pc:sldChg>
      <pc:sldChg chg="addSp delSp modSp mod">
        <pc:chgData name="Salama Humaid Rashed Alkaabi" userId="529d8b3a-0aa0-48fc-b6a5-2236b5e1636c" providerId="ADAL" clId="{E1575CF8-D5C1-4C90-A519-D9236160ACD0}" dt="2024-11-27T00:07:10.609" v="510" actId="1076"/>
        <pc:sldMkLst>
          <pc:docMk/>
          <pc:sldMk cId="2923298944" sldId="288"/>
        </pc:sldMkLst>
        <pc:spChg chg="add del mod">
          <ac:chgData name="Salama Humaid Rashed Alkaabi" userId="529d8b3a-0aa0-48fc-b6a5-2236b5e1636c" providerId="ADAL" clId="{E1575CF8-D5C1-4C90-A519-D9236160ACD0}" dt="2024-11-26T19:32:58.826" v="344" actId="478"/>
          <ac:spMkLst>
            <pc:docMk/>
            <pc:sldMk cId="2923298944" sldId="288"/>
            <ac:spMk id="2" creationId="{EC47943D-B296-4AB0-E831-B67A6047FDB7}"/>
          </ac:spMkLst>
        </pc:spChg>
        <pc:spChg chg="add del mod">
          <ac:chgData name="Salama Humaid Rashed Alkaabi" userId="529d8b3a-0aa0-48fc-b6a5-2236b5e1636c" providerId="ADAL" clId="{E1575CF8-D5C1-4C90-A519-D9236160ACD0}" dt="2024-11-26T19:32:53.096" v="342" actId="478"/>
          <ac:spMkLst>
            <pc:docMk/>
            <pc:sldMk cId="2923298944" sldId="288"/>
            <ac:spMk id="3" creationId="{A0DFFEE3-CA3D-F7E7-751F-2D5A4CE17008}"/>
          </ac:spMkLst>
        </pc:spChg>
        <pc:spChg chg="add del mod">
          <ac:chgData name="Salama Humaid Rashed Alkaabi" userId="529d8b3a-0aa0-48fc-b6a5-2236b5e1636c" providerId="ADAL" clId="{E1575CF8-D5C1-4C90-A519-D9236160ACD0}" dt="2024-11-26T19:32:55.103" v="343" actId="478"/>
          <ac:spMkLst>
            <pc:docMk/>
            <pc:sldMk cId="2923298944" sldId="288"/>
            <ac:spMk id="4" creationId="{D5DF099C-0257-E64A-EE61-4B91F76602AD}"/>
          </ac:spMkLst>
        </pc:spChg>
        <pc:spChg chg="add">
          <ac:chgData name="Salama Humaid Rashed Alkaabi" userId="529d8b3a-0aa0-48fc-b6a5-2236b5e1636c" providerId="ADAL" clId="{E1575CF8-D5C1-4C90-A519-D9236160ACD0}" dt="2024-11-26T19:38:35.999" v="349"/>
          <ac:spMkLst>
            <pc:docMk/>
            <pc:sldMk cId="2923298944" sldId="288"/>
            <ac:spMk id="5" creationId="{FBD02595-E0C4-CEC8-E1AD-42E8B5A56640}"/>
          </ac:spMkLst>
        </pc:spChg>
        <pc:spChg chg="mod">
          <ac:chgData name="Salama Humaid Rashed Alkaabi" userId="529d8b3a-0aa0-48fc-b6a5-2236b5e1636c" providerId="ADAL" clId="{E1575CF8-D5C1-4C90-A519-D9236160ACD0}" dt="2024-11-26T19:40:08.095" v="362" actId="207"/>
          <ac:spMkLst>
            <pc:docMk/>
            <pc:sldMk cId="2923298944" sldId="288"/>
            <ac:spMk id="14270" creationId="{0B71C4A3-E59E-D548-EFFD-D02B22744290}"/>
          </ac:spMkLst>
        </pc:spChg>
        <pc:spChg chg="mod">
          <ac:chgData name="Salama Humaid Rashed Alkaabi" userId="529d8b3a-0aa0-48fc-b6a5-2236b5e1636c" providerId="ADAL" clId="{E1575CF8-D5C1-4C90-A519-D9236160ACD0}" dt="2024-11-27T00:07:10.609" v="510" actId="1076"/>
          <ac:spMkLst>
            <pc:docMk/>
            <pc:sldMk cId="2923298944" sldId="288"/>
            <ac:spMk id="14271" creationId="{77DFF581-04C6-8E4E-EC7E-D2F90D3571A7}"/>
          </ac:spMkLst>
        </pc:spChg>
      </pc:sldChg>
      <pc:sldChg chg="addSp delSp modSp mod ord">
        <pc:chgData name="Salama Humaid Rashed Alkaabi" userId="529d8b3a-0aa0-48fc-b6a5-2236b5e1636c" providerId="ADAL" clId="{E1575CF8-D5C1-4C90-A519-D9236160ACD0}" dt="2024-11-27T00:14:05.075" v="527"/>
        <pc:sldMkLst>
          <pc:docMk/>
          <pc:sldMk cId="3716878592" sldId="290"/>
        </pc:sldMkLst>
        <pc:spChg chg="add mod">
          <ac:chgData name="Salama Humaid Rashed Alkaabi" userId="529d8b3a-0aa0-48fc-b6a5-2236b5e1636c" providerId="ADAL" clId="{E1575CF8-D5C1-4C90-A519-D9236160ACD0}" dt="2024-11-26T20:04:21.265" v="399" actId="1076"/>
          <ac:spMkLst>
            <pc:docMk/>
            <pc:sldMk cId="3716878592" sldId="290"/>
            <ac:spMk id="4" creationId="{8A4C00A8-D9E8-154A-0DFD-C3E487F5ECEA}"/>
          </ac:spMkLst>
        </pc:spChg>
        <pc:spChg chg="add mod">
          <ac:chgData name="Salama Humaid Rashed Alkaabi" userId="529d8b3a-0aa0-48fc-b6a5-2236b5e1636c" providerId="ADAL" clId="{E1575CF8-D5C1-4C90-A519-D9236160ACD0}" dt="2024-11-27T00:05:46.429" v="504" actId="20577"/>
          <ac:spMkLst>
            <pc:docMk/>
            <pc:sldMk cId="3716878592" sldId="290"/>
            <ac:spMk id="5" creationId="{70F0312D-EA1A-29E9-D72D-A729613FE589}"/>
          </ac:spMkLst>
        </pc:spChg>
        <pc:grpChg chg="del">
          <ac:chgData name="Salama Humaid Rashed Alkaabi" userId="529d8b3a-0aa0-48fc-b6a5-2236b5e1636c" providerId="ADAL" clId="{E1575CF8-D5C1-4C90-A519-D9236160ACD0}" dt="2024-11-26T19:27:53.543" v="181" actId="478"/>
          <ac:grpSpMkLst>
            <pc:docMk/>
            <pc:sldMk cId="3716878592" sldId="290"/>
            <ac:grpSpMk id="15" creationId="{3A9251C5-E265-F88B-84B2-8942DF8DE00F}"/>
          </ac:grpSpMkLst>
        </pc:grpChg>
        <pc:grpChg chg="mod">
          <ac:chgData name="Salama Humaid Rashed Alkaabi" userId="529d8b3a-0aa0-48fc-b6a5-2236b5e1636c" providerId="ADAL" clId="{E1575CF8-D5C1-4C90-A519-D9236160ACD0}" dt="2024-11-26T19:39:33.597" v="357" actId="1076"/>
          <ac:grpSpMkLst>
            <pc:docMk/>
            <pc:sldMk cId="3716878592" sldId="290"/>
            <ac:grpSpMk id="16011" creationId="{8D5DB464-2975-474B-B5CC-9D045B173BF7}"/>
          </ac:grpSpMkLst>
        </pc:grpChg>
        <pc:picChg chg="add mod">
          <ac:chgData name="Salama Humaid Rashed Alkaabi" userId="529d8b3a-0aa0-48fc-b6a5-2236b5e1636c" providerId="ADAL" clId="{E1575CF8-D5C1-4C90-A519-D9236160ACD0}" dt="2024-11-26T19:31:46.850" v="341" actId="1076"/>
          <ac:picMkLst>
            <pc:docMk/>
            <pc:sldMk cId="3716878592" sldId="290"/>
            <ac:picMk id="3" creationId="{021F984A-9976-A2C0-DEDA-230645C82564}"/>
          </ac:picMkLst>
        </pc:picChg>
        <pc:picChg chg="mod">
          <ac:chgData name="Salama Humaid Rashed Alkaabi" userId="529d8b3a-0aa0-48fc-b6a5-2236b5e1636c" providerId="ADAL" clId="{E1575CF8-D5C1-4C90-A519-D9236160ACD0}" dt="2024-11-26T19:39:54.331" v="361" actId="14100"/>
          <ac:picMkLst>
            <pc:docMk/>
            <pc:sldMk cId="3716878592" sldId="290"/>
            <ac:picMk id="14" creationId="{EDBF4D4F-7BFA-D47A-E3AE-EF2067DB4A0C}"/>
          </ac:picMkLst>
        </pc:picChg>
      </pc:sldChg>
      <pc:sldChg chg="addSp modSp mod">
        <pc:chgData name="Salama Humaid Rashed Alkaabi" userId="529d8b3a-0aa0-48fc-b6a5-2236b5e1636c" providerId="ADAL" clId="{E1575CF8-D5C1-4C90-A519-D9236160ACD0}" dt="2024-11-27T00:09:02.642" v="525" actId="20577"/>
        <pc:sldMkLst>
          <pc:docMk/>
          <pc:sldMk cId="1763815866" sldId="292"/>
        </pc:sldMkLst>
        <pc:spChg chg="add">
          <ac:chgData name="Salama Humaid Rashed Alkaabi" userId="529d8b3a-0aa0-48fc-b6a5-2236b5e1636c" providerId="ADAL" clId="{E1575CF8-D5C1-4C90-A519-D9236160ACD0}" dt="2024-11-26T19:14:22.735" v="15"/>
          <ac:spMkLst>
            <pc:docMk/>
            <pc:sldMk cId="1763815866" sldId="292"/>
            <ac:spMk id="2" creationId="{A7459023-9133-0D70-56CE-EE21E4BCC7DD}"/>
          </ac:spMkLst>
        </pc:spChg>
        <pc:spChg chg="add">
          <ac:chgData name="Salama Humaid Rashed Alkaabi" userId="529d8b3a-0aa0-48fc-b6a5-2236b5e1636c" providerId="ADAL" clId="{E1575CF8-D5C1-4C90-A519-D9236160ACD0}" dt="2024-11-26T19:14:30.536" v="17"/>
          <ac:spMkLst>
            <pc:docMk/>
            <pc:sldMk cId="1763815866" sldId="292"/>
            <ac:spMk id="3" creationId="{1E89B985-0638-7827-10BB-A21CD2085150}"/>
          </ac:spMkLst>
        </pc:spChg>
        <pc:spChg chg="mod">
          <ac:chgData name="Salama Humaid Rashed Alkaabi" userId="529d8b3a-0aa0-48fc-b6a5-2236b5e1636c" providerId="ADAL" clId="{E1575CF8-D5C1-4C90-A519-D9236160ACD0}" dt="2024-11-27T00:09:02.642" v="525" actId="20577"/>
          <ac:spMkLst>
            <pc:docMk/>
            <pc:sldMk cId="1763815866" sldId="292"/>
            <ac:spMk id="6" creationId="{26629A74-A413-AE37-A24D-E10E401AA01A}"/>
          </ac:spMkLst>
        </pc:spChg>
      </pc:sldChg>
      <pc:sldChg chg="modSp mod">
        <pc:chgData name="Salama Humaid Rashed Alkaabi" userId="529d8b3a-0aa0-48fc-b6a5-2236b5e1636c" providerId="ADAL" clId="{E1575CF8-D5C1-4C90-A519-D9236160ACD0}" dt="2024-11-26T20:03:56.487" v="395" actId="1076"/>
        <pc:sldMkLst>
          <pc:docMk/>
          <pc:sldMk cId="1176516945" sldId="293"/>
        </pc:sldMkLst>
        <pc:picChg chg="mod modCrop">
          <ac:chgData name="Salama Humaid Rashed Alkaabi" userId="529d8b3a-0aa0-48fc-b6a5-2236b5e1636c" providerId="ADAL" clId="{E1575CF8-D5C1-4C90-A519-D9236160ACD0}" dt="2024-11-26T20:03:56.487" v="395" actId="1076"/>
          <ac:picMkLst>
            <pc:docMk/>
            <pc:sldMk cId="1176516945" sldId="293"/>
            <ac:picMk id="2" creationId="{B5B473A5-E6F9-6159-1080-A7E848CEB778}"/>
          </ac:picMkLst>
        </pc:picChg>
      </pc:sldChg>
      <pc:sldChg chg="modSp mod">
        <pc:chgData name="Salama Humaid Rashed Alkaabi" userId="529d8b3a-0aa0-48fc-b6a5-2236b5e1636c" providerId="ADAL" clId="{E1575CF8-D5C1-4C90-A519-D9236160ACD0}" dt="2024-11-26T23:45:57.763" v="488" actId="1076"/>
        <pc:sldMkLst>
          <pc:docMk/>
          <pc:sldMk cId="1402828282" sldId="295"/>
        </pc:sldMkLst>
        <pc:spChg chg="mod">
          <ac:chgData name="Salama Humaid Rashed Alkaabi" userId="529d8b3a-0aa0-48fc-b6a5-2236b5e1636c" providerId="ADAL" clId="{E1575CF8-D5C1-4C90-A519-D9236160ACD0}" dt="2024-11-26T23:45:57.763" v="488" actId="1076"/>
          <ac:spMkLst>
            <pc:docMk/>
            <pc:sldMk cId="1402828282" sldId="295"/>
            <ac:spMk id="14" creationId="{7ED36958-7243-A5C2-B8F2-F169818181E0}"/>
          </ac:spMkLst>
        </pc:spChg>
        <pc:spChg chg="mod">
          <ac:chgData name="Salama Humaid Rashed Alkaabi" userId="529d8b3a-0aa0-48fc-b6a5-2236b5e1636c" providerId="ADAL" clId="{E1575CF8-D5C1-4C90-A519-D9236160ACD0}" dt="2024-11-26T23:45:26.115" v="480" actId="1076"/>
          <ac:spMkLst>
            <pc:docMk/>
            <pc:sldMk cId="1402828282" sldId="295"/>
            <ac:spMk id="21" creationId="{2E321F15-A009-C65E-B29B-577ECDDD5D8C}"/>
          </ac:spMkLst>
        </pc:spChg>
      </pc:sldChg>
    </pc:docChg>
  </pc:docChgLst>
  <pc:docChgLst>
    <pc:chgData name="Khawla Saeed Alhumaid Alneyadi" userId="c0bbfa56-14fe-42b7-8141-bcb87b3488c3" providerId="ADAL" clId="{ED58ED09-D0F2-A74A-8378-F10C8A776A92}"/>
    <pc:docChg chg="undo redo custSel addSld delSld modSld">
      <pc:chgData name="Khawla Saeed Alhumaid Alneyadi" userId="c0bbfa56-14fe-42b7-8141-bcb87b3488c3" providerId="ADAL" clId="{ED58ED09-D0F2-A74A-8378-F10C8A776A92}" dt="2024-11-27T06:33:39.366" v="740" actId="1038"/>
      <pc:docMkLst>
        <pc:docMk/>
      </pc:docMkLst>
      <pc:sldChg chg="addSp delSp modSp del mod">
        <pc:chgData name="Khawla Saeed Alhumaid Alneyadi" userId="c0bbfa56-14fe-42b7-8141-bcb87b3488c3" providerId="ADAL" clId="{ED58ED09-D0F2-A74A-8378-F10C8A776A92}" dt="2024-11-26T19:47:08.357" v="237" actId="2696"/>
        <pc:sldMkLst>
          <pc:docMk/>
          <pc:sldMk cId="0" sldId="271"/>
        </pc:sldMkLst>
        <pc:spChg chg="mod">
          <ac:chgData name="Khawla Saeed Alhumaid Alneyadi" userId="c0bbfa56-14fe-42b7-8141-bcb87b3488c3" providerId="ADAL" clId="{ED58ED09-D0F2-A74A-8378-F10C8A776A92}" dt="2024-11-26T19:26:44.239" v="142" actId="1076"/>
          <ac:spMkLst>
            <pc:docMk/>
            <pc:sldMk cId="0" sldId="271"/>
            <ac:spMk id="3" creationId="{9F0D6727-C319-BB45-D4F9-270F4C13528F}"/>
          </ac:spMkLst>
        </pc:spChg>
        <pc:spChg chg="add mod">
          <ac:chgData name="Khawla Saeed Alhumaid Alneyadi" userId="c0bbfa56-14fe-42b7-8141-bcb87b3488c3" providerId="ADAL" clId="{ED58ED09-D0F2-A74A-8378-F10C8A776A92}" dt="2024-11-26T19:26:50.315" v="143" actId="1076"/>
          <ac:spMkLst>
            <pc:docMk/>
            <pc:sldMk cId="0" sldId="271"/>
            <ac:spMk id="10" creationId="{1A3ECDAF-1413-DAB6-5237-42F5C664F17E}"/>
          </ac:spMkLst>
        </pc:spChg>
        <pc:spChg chg="add mod">
          <ac:chgData name="Khawla Saeed Alhumaid Alneyadi" userId="c0bbfa56-14fe-42b7-8141-bcb87b3488c3" providerId="ADAL" clId="{ED58ED09-D0F2-A74A-8378-F10C8A776A92}" dt="2024-11-26T19:26:55.049" v="144" actId="1076"/>
          <ac:spMkLst>
            <pc:docMk/>
            <pc:sldMk cId="0" sldId="271"/>
            <ac:spMk id="12" creationId="{3B037127-B1D4-FF7D-5E98-D46C27561798}"/>
          </ac:spMkLst>
        </pc:spChg>
        <pc:spChg chg="add mod">
          <ac:chgData name="Khawla Saeed Alhumaid Alneyadi" userId="c0bbfa56-14fe-42b7-8141-bcb87b3488c3" providerId="ADAL" clId="{ED58ED09-D0F2-A74A-8378-F10C8A776A92}" dt="2024-11-26T19:26:58.210" v="145" actId="1076"/>
          <ac:spMkLst>
            <pc:docMk/>
            <pc:sldMk cId="0" sldId="271"/>
            <ac:spMk id="14" creationId="{57B40B97-D805-FAF6-8289-21EA625448E9}"/>
          </ac:spMkLst>
        </pc:spChg>
        <pc:grpChg chg="mod">
          <ac:chgData name="Khawla Saeed Alhumaid Alneyadi" userId="c0bbfa56-14fe-42b7-8141-bcb87b3488c3" providerId="ADAL" clId="{ED58ED09-D0F2-A74A-8378-F10C8A776A92}" dt="2024-11-26T19:26:38.900" v="141" actId="1035"/>
          <ac:grpSpMkLst>
            <pc:docMk/>
            <pc:sldMk cId="0" sldId="271"/>
            <ac:grpSpMk id="4" creationId="{59EE487C-9A7F-740E-EFFA-9BE5947CEC12}"/>
          </ac:grpSpMkLst>
        </pc:grpChg>
        <pc:picChg chg="add del mod">
          <ac:chgData name="Khawla Saeed Alhumaid Alneyadi" userId="c0bbfa56-14fe-42b7-8141-bcb87b3488c3" providerId="ADAL" clId="{ED58ED09-D0F2-A74A-8378-F10C8A776A92}" dt="2024-11-26T19:44:10.526" v="189" actId="478"/>
          <ac:picMkLst>
            <pc:docMk/>
            <pc:sldMk cId="0" sldId="271"/>
            <ac:picMk id="16" creationId="{24DD8C9F-796C-2237-E252-360C4C0CA43F}"/>
          </ac:picMkLst>
        </pc:picChg>
        <pc:picChg chg="add del mod">
          <ac:chgData name="Khawla Saeed Alhumaid Alneyadi" userId="c0bbfa56-14fe-42b7-8141-bcb87b3488c3" providerId="ADAL" clId="{ED58ED09-D0F2-A74A-8378-F10C8A776A92}" dt="2024-11-26T19:45:08.441" v="206" actId="478"/>
          <ac:picMkLst>
            <pc:docMk/>
            <pc:sldMk cId="0" sldId="271"/>
            <ac:picMk id="18" creationId="{5BBD69F2-3FC9-7498-4633-BE6B17A2885C}"/>
          </ac:picMkLst>
        </pc:picChg>
        <pc:picChg chg="add del mod">
          <ac:chgData name="Khawla Saeed Alhumaid Alneyadi" userId="c0bbfa56-14fe-42b7-8141-bcb87b3488c3" providerId="ADAL" clId="{ED58ED09-D0F2-A74A-8378-F10C8A776A92}" dt="2024-11-26T19:45:49.969" v="217" actId="478"/>
          <ac:picMkLst>
            <pc:docMk/>
            <pc:sldMk cId="0" sldId="271"/>
            <ac:picMk id="20" creationId="{8D92087F-F047-C410-1F64-D8B79BEE5D6C}"/>
          </ac:picMkLst>
        </pc:picChg>
        <pc:picChg chg="add del mod">
          <ac:chgData name="Khawla Saeed Alhumaid Alneyadi" userId="c0bbfa56-14fe-42b7-8141-bcb87b3488c3" providerId="ADAL" clId="{ED58ED09-D0F2-A74A-8378-F10C8A776A92}" dt="2024-11-26T19:46:26.238" v="226" actId="478"/>
          <ac:picMkLst>
            <pc:docMk/>
            <pc:sldMk cId="0" sldId="271"/>
            <ac:picMk id="22" creationId="{0DC54C38-A5E0-AF3F-1E80-4602A9D64998}"/>
          </ac:picMkLst>
        </pc:picChg>
        <pc:picChg chg="add mod">
          <ac:chgData name="Khawla Saeed Alhumaid Alneyadi" userId="c0bbfa56-14fe-42b7-8141-bcb87b3488c3" providerId="ADAL" clId="{ED58ED09-D0F2-A74A-8378-F10C8A776A92}" dt="2024-11-26T19:44:07.288" v="186" actId="1076"/>
          <ac:picMkLst>
            <pc:docMk/>
            <pc:sldMk cId="0" sldId="271"/>
            <ac:picMk id="24" creationId="{D871EBB4-D5B1-4F4D-1FE1-6FC6D97EFD0E}"/>
          </ac:picMkLst>
        </pc:picChg>
        <pc:picChg chg="add mod">
          <ac:chgData name="Khawla Saeed Alhumaid Alneyadi" userId="c0bbfa56-14fe-42b7-8141-bcb87b3488c3" providerId="ADAL" clId="{ED58ED09-D0F2-A74A-8378-F10C8A776A92}" dt="2024-11-26T19:43:17.047" v="169"/>
          <ac:picMkLst>
            <pc:docMk/>
            <pc:sldMk cId="0" sldId="271"/>
            <ac:picMk id="25" creationId="{9A8AEB46-CF73-BC13-66EE-EDD4A36FB335}"/>
          </ac:picMkLst>
        </pc:picChg>
      </pc:sldChg>
      <pc:sldChg chg="modSp mod">
        <pc:chgData name="Khawla Saeed Alhumaid Alneyadi" userId="c0bbfa56-14fe-42b7-8141-bcb87b3488c3" providerId="ADAL" clId="{ED58ED09-D0F2-A74A-8378-F10C8A776A92}" dt="2024-11-26T18:58:33.297" v="27" actId="20577"/>
        <pc:sldMkLst>
          <pc:docMk/>
          <pc:sldMk cId="2923298944" sldId="288"/>
        </pc:sldMkLst>
        <pc:spChg chg="mod">
          <ac:chgData name="Khawla Saeed Alhumaid Alneyadi" userId="c0bbfa56-14fe-42b7-8141-bcb87b3488c3" providerId="ADAL" clId="{ED58ED09-D0F2-A74A-8378-F10C8A776A92}" dt="2024-11-26T18:48:28.816" v="3" actId="404"/>
          <ac:spMkLst>
            <pc:docMk/>
            <pc:sldMk cId="2923298944" sldId="288"/>
            <ac:spMk id="14270" creationId="{0B71C4A3-E59E-D548-EFFD-D02B22744290}"/>
          </ac:spMkLst>
        </pc:spChg>
        <pc:spChg chg="mod">
          <ac:chgData name="Khawla Saeed Alhumaid Alneyadi" userId="c0bbfa56-14fe-42b7-8141-bcb87b3488c3" providerId="ADAL" clId="{ED58ED09-D0F2-A74A-8378-F10C8A776A92}" dt="2024-11-26T18:58:33.297" v="27" actId="20577"/>
          <ac:spMkLst>
            <pc:docMk/>
            <pc:sldMk cId="2923298944" sldId="288"/>
            <ac:spMk id="14271" creationId="{77DFF581-04C6-8E4E-EC7E-D2F90D3571A7}"/>
          </ac:spMkLst>
        </pc:spChg>
      </pc:sldChg>
      <pc:sldChg chg="addSp delSp modSp mod">
        <pc:chgData name="Khawla Saeed Alhumaid Alneyadi" userId="c0bbfa56-14fe-42b7-8141-bcb87b3488c3" providerId="ADAL" clId="{ED58ED09-D0F2-A74A-8378-F10C8A776A92}" dt="2024-11-27T06:33:39.366" v="740" actId="1038"/>
        <pc:sldMkLst>
          <pc:docMk/>
          <pc:sldMk cId="3716878592" sldId="290"/>
        </pc:sldMkLst>
        <pc:spChg chg="mod">
          <ac:chgData name="Khawla Saeed Alhumaid Alneyadi" userId="c0bbfa56-14fe-42b7-8141-bcb87b3488c3" providerId="ADAL" clId="{ED58ED09-D0F2-A74A-8378-F10C8A776A92}" dt="2024-11-26T19:29:16.830" v="148" actId="1076"/>
          <ac:spMkLst>
            <pc:docMk/>
            <pc:sldMk cId="3716878592" sldId="290"/>
            <ac:spMk id="4" creationId="{8A4C00A8-D9E8-154A-0DFD-C3E487F5ECEA}"/>
          </ac:spMkLst>
        </pc:spChg>
        <pc:spChg chg="add del mod">
          <ac:chgData name="Khawla Saeed Alhumaid Alneyadi" userId="c0bbfa56-14fe-42b7-8141-bcb87b3488c3" providerId="ADAL" clId="{ED58ED09-D0F2-A74A-8378-F10C8A776A92}" dt="2024-11-26T20:07:41.167" v="598"/>
          <ac:spMkLst>
            <pc:docMk/>
            <pc:sldMk cId="3716878592" sldId="290"/>
            <ac:spMk id="11" creationId="{438C9143-1643-4985-0C8E-D98F1D08B23C}"/>
          </ac:spMkLst>
        </pc:spChg>
        <pc:spChg chg="add mod">
          <ac:chgData name="Khawla Saeed Alhumaid Alneyadi" userId="c0bbfa56-14fe-42b7-8141-bcb87b3488c3" providerId="ADAL" clId="{ED58ED09-D0F2-A74A-8378-F10C8A776A92}" dt="2024-11-26T20:07:59.840" v="603" actId="207"/>
          <ac:spMkLst>
            <pc:docMk/>
            <pc:sldMk cId="3716878592" sldId="290"/>
            <ac:spMk id="12" creationId="{442CE32F-BE71-BEE9-E279-11BBA2C33923}"/>
          </ac:spMkLst>
        </pc:spChg>
        <pc:grpChg chg="mod">
          <ac:chgData name="Khawla Saeed Alhumaid Alneyadi" userId="c0bbfa56-14fe-42b7-8141-bcb87b3488c3" providerId="ADAL" clId="{ED58ED09-D0F2-A74A-8378-F10C8A776A92}" dt="2024-11-26T20:08:37.115" v="611" actId="14100"/>
          <ac:grpSpMkLst>
            <pc:docMk/>
            <pc:sldMk cId="3716878592" sldId="290"/>
            <ac:grpSpMk id="16011" creationId="{8D5DB464-2975-474B-B5CC-9D045B173BF7}"/>
          </ac:grpSpMkLst>
        </pc:grpChg>
        <pc:picChg chg="mod modCrop">
          <ac:chgData name="Khawla Saeed Alhumaid Alneyadi" userId="c0bbfa56-14fe-42b7-8141-bcb87b3488c3" providerId="ADAL" clId="{ED58ED09-D0F2-A74A-8378-F10C8A776A92}" dt="2024-11-26T19:29:30.101" v="149" actId="732"/>
          <ac:picMkLst>
            <pc:docMk/>
            <pc:sldMk cId="3716878592" sldId="290"/>
            <ac:picMk id="3" creationId="{021F984A-9976-A2C0-DEDA-230645C82564}"/>
          </ac:picMkLst>
        </pc:picChg>
        <pc:picChg chg="mod">
          <ac:chgData name="Khawla Saeed Alhumaid Alneyadi" userId="c0bbfa56-14fe-42b7-8141-bcb87b3488c3" providerId="ADAL" clId="{ED58ED09-D0F2-A74A-8378-F10C8A776A92}" dt="2024-11-27T06:33:39.366" v="740" actId="1038"/>
          <ac:picMkLst>
            <pc:docMk/>
            <pc:sldMk cId="3716878592" sldId="290"/>
            <ac:picMk id="14" creationId="{EDBF4D4F-7BFA-D47A-E3AE-EF2067DB4A0C}"/>
          </ac:picMkLst>
        </pc:picChg>
      </pc:sldChg>
      <pc:sldChg chg="modSp mod">
        <pc:chgData name="Khawla Saeed Alhumaid Alneyadi" userId="c0bbfa56-14fe-42b7-8141-bcb87b3488c3" providerId="ADAL" clId="{ED58ED09-D0F2-A74A-8378-F10C8A776A92}" dt="2024-11-26T18:49:25.092" v="23" actId="20577"/>
        <pc:sldMkLst>
          <pc:docMk/>
          <pc:sldMk cId="1763815866" sldId="292"/>
        </pc:sldMkLst>
        <pc:spChg chg="mod">
          <ac:chgData name="Khawla Saeed Alhumaid Alneyadi" userId="c0bbfa56-14fe-42b7-8141-bcb87b3488c3" providerId="ADAL" clId="{ED58ED09-D0F2-A74A-8378-F10C8A776A92}" dt="2024-11-26T18:49:25.092" v="23" actId="20577"/>
          <ac:spMkLst>
            <pc:docMk/>
            <pc:sldMk cId="1763815866" sldId="292"/>
            <ac:spMk id="6" creationId="{26629A74-A413-AE37-A24D-E10E401AA01A}"/>
          </ac:spMkLst>
        </pc:spChg>
        <pc:spChg chg="mod">
          <ac:chgData name="Khawla Saeed Alhumaid Alneyadi" userId="c0bbfa56-14fe-42b7-8141-bcb87b3488c3" providerId="ADAL" clId="{ED58ED09-D0F2-A74A-8378-F10C8A776A92}" dt="2024-11-26T18:48:19.883" v="2" actId="403"/>
          <ac:spMkLst>
            <pc:docMk/>
            <pc:sldMk cId="1763815866" sldId="292"/>
            <ac:spMk id="15678" creationId="{BF9926EB-389B-A3EC-2F8E-00FF7E170526}"/>
          </ac:spMkLst>
        </pc:spChg>
      </pc:sldChg>
      <pc:sldChg chg="addSp delSp modSp add del mod">
        <pc:chgData name="Khawla Saeed Alhumaid Alneyadi" userId="c0bbfa56-14fe-42b7-8141-bcb87b3488c3" providerId="ADAL" clId="{ED58ED09-D0F2-A74A-8378-F10C8A776A92}" dt="2024-11-26T20:05:14.647" v="590" actId="2696"/>
        <pc:sldMkLst>
          <pc:docMk/>
          <pc:sldMk cId="4079070535" sldId="294"/>
        </pc:sldMkLst>
        <pc:spChg chg="del">
          <ac:chgData name="Khawla Saeed Alhumaid Alneyadi" userId="c0bbfa56-14fe-42b7-8141-bcb87b3488c3" providerId="ADAL" clId="{ED58ED09-D0F2-A74A-8378-F10C8A776A92}" dt="2024-11-26T19:43:51.051" v="181" actId="478"/>
          <ac:spMkLst>
            <pc:docMk/>
            <pc:sldMk cId="4079070535" sldId="294"/>
            <ac:spMk id="3" creationId="{ECC26AB0-0A4E-5030-1260-5718C9B3584B}"/>
          </ac:spMkLst>
        </pc:spChg>
        <pc:spChg chg="del">
          <ac:chgData name="Khawla Saeed Alhumaid Alneyadi" userId="c0bbfa56-14fe-42b7-8141-bcb87b3488c3" providerId="ADAL" clId="{ED58ED09-D0F2-A74A-8378-F10C8A776A92}" dt="2024-11-26T19:43:51.051" v="181" actId="478"/>
          <ac:spMkLst>
            <pc:docMk/>
            <pc:sldMk cId="4079070535" sldId="294"/>
            <ac:spMk id="10" creationId="{649B01B4-8E54-4B9A-A2D1-248EA75C3E46}"/>
          </ac:spMkLst>
        </pc:spChg>
        <pc:spChg chg="add del mod">
          <ac:chgData name="Khawla Saeed Alhumaid Alneyadi" userId="c0bbfa56-14fe-42b7-8141-bcb87b3488c3" providerId="ADAL" clId="{ED58ED09-D0F2-A74A-8378-F10C8A776A92}" dt="2024-11-26T19:43:52.786" v="182" actId="478"/>
          <ac:spMkLst>
            <pc:docMk/>
            <pc:sldMk cId="4079070535" sldId="294"/>
            <ac:spMk id="11" creationId="{E714CA93-1EC6-639E-385B-BEDD98DAA119}"/>
          </ac:spMkLst>
        </pc:spChg>
        <pc:spChg chg="del">
          <ac:chgData name="Khawla Saeed Alhumaid Alneyadi" userId="c0bbfa56-14fe-42b7-8141-bcb87b3488c3" providerId="ADAL" clId="{ED58ED09-D0F2-A74A-8378-F10C8A776A92}" dt="2024-11-26T19:43:51.051" v="181" actId="478"/>
          <ac:spMkLst>
            <pc:docMk/>
            <pc:sldMk cId="4079070535" sldId="294"/>
            <ac:spMk id="12" creationId="{A406B837-B031-3BAA-4A02-FE75F794D422}"/>
          </ac:spMkLst>
        </pc:spChg>
        <pc:spChg chg="del">
          <ac:chgData name="Khawla Saeed Alhumaid Alneyadi" userId="c0bbfa56-14fe-42b7-8141-bcb87b3488c3" providerId="ADAL" clId="{ED58ED09-D0F2-A74A-8378-F10C8A776A92}" dt="2024-11-26T19:43:51.051" v="181" actId="478"/>
          <ac:spMkLst>
            <pc:docMk/>
            <pc:sldMk cId="4079070535" sldId="294"/>
            <ac:spMk id="14" creationId="{ACDC6429-CE0A-26E6-C365-49476E551F7D}"/>
          </ac:spMkLst>
        </pc:spChg>
        <pc:grpChg chg="del">
          <ac:chgData name="Khawla Saeed Alhumaid Alneyadi" userId="c0bbfa56-14fe-42b7-8141-bcb87b3488c3" providerId="ADAL" clId="{ED58ED09-D0F2-A74A-8378-F10C8A776A92}" dt="2024-11-26T19:43:51.051" v="181" actId="478"/>
          <ac:grpSpMkLst>
            <pc:docMk/>
            <pc:sldMk cId="4079070535" sldId="294"/>
            <ac:grpSpMk id="4" creationId="{00F85680-B90D-9ABA-9DF6-33FA1EE23246}"/>
          </ac:grpSpMkLst>
        </pc:grpChg>
        <pc:picChg chg="add del mod modCrop">
          <ac:chgData name="Khawla Saeed Alhumaid Alneyadi" userId="c0bbfa56-14fe-42b7-8141-bcb87b3488c3" providerId="ADAL" clId="{ED58ED09-D0F2-A74A-8378-F10C8A776A92}" dt="2024-11-26T19:52:07.234" v="308" actId="478"/>
          <ac:picMkLst>
            <pc:docMk/>
            <pc:sldMk cId="4079070535" sldId="294"/>
            <ac:picMk id="13" creationId="{9B29EE34-68A4-0E57-464D-86CB1321B348}"/>
          </ac:picMkLst>
        </pc:picChg>
        <pc:picChg chg="add mod">
          <ac:chgData name="Khawla Saeed Alhumaid Alneyadi" userId="c0bbfa56-14fe-42b7-8141-bcb87b3488c3" providerId="ADAL" clId="{ED58ED09-D0F2-A74A-8378-F10C8A776A92}" dt="2024-11-26T19:44:47.505" v="202"/>
          <ac:picMkLst>
            <pc:docMk/>
            <pc:sldMk cId="4079070535" sldId="294"/>
            <ac:picMk id="15" creationId="{F369D906-50C0-6DDA-42D2-CEF7AB61EEAD}"/>
          </ac:picMkLst>
        </pc:picChg>
        <pc:picChg chg="add del mod modCrop">
          <ac:chgData name="Khawla Saeed Alhumaid Alneyadi" userId="c0bbfa56-14fe-42b7-8141-bcb87b3488c3" providerId="ADAL" clId="{ED58ED09-D0F2-A74A-8378-F10C8A776A92}" dt="2024-11-26T19:52:07.234" v="308" actId="478"/>
          <ac:picMkLst>
            <pc:docMk/>
            <pc:sldMk cId="4079070535" sldId="294"/>
            <ac:picMk id="16" creationId="{25EEE58A-EB42-A5FB-22DD-A8AD91EC796E}"/>
          </ac:picMkLst>
        </pc:picChg>
        <pc:picChg chg="add del mod modCrop">
          <ac:chgData name="Khawla Saeed Alhumaid Alneyadi" userId="c0bbfa56-14fe-42b7-8141-bcb87b3488c3" providerId="ADAL" clId="{ED58ED09-D0F2-A74A-8378-F10C8A776A92}" dt="2024-11-26T19:52:07.234" v="308" actId="478"/>
          <ac:picMkLst>
            <pc:docMk/>
            <pc:sldMk cId="4079070535" sldId="294"/>
            <ac:picMk id="17" creationId="{6D1436C0-3CE3-21BA-5BBD-5020B89289E6}"/>
          </ac:picMkLst>
        </pc:picChg>
        <pc:picChg chg="del">
          <ac:chgData name="Khawla Saeed Alhumaid Alneyadi" userId="c0bbfa56-14fe-42b7-8141-bcb87b3488c3" providerId="ADAL" clId="{ED58ED09-D0F2-A74A-8378-F10C8A776A92}" dt="2024-11-26T19:43:32.437" v="175" actId="478"/>
          <ac:picMkLst>
            <pc:docMk/>
            <pc:sldMk cId="4079070535" sldId="294"/>
            <ac:picMk id="18" creationId="{18F05130-B996-7754-E5E3-E0C37F71AAF1}"/>
          </ac:picMkLst>
        </pc:picChg>
        <pc:picChg chg="add del mod modCrop">
          <ac:chgData name="Khawla Saeed Alhumaid Alneyadi" userId="c0bbfa56-14fe-42b7-8141-bcb87b3488c3" providerId="ADAL" clId="{ED58ED09-D0F2-A74A-8378-F10C8A776A92}" dt="2024-11-26T19:52:07.234" v="308" actId="478"/>
          <ac:picMkLst>
            <pc:docMk/>
            <pc:sldMk cId="4079070535" sldId="294"/>
            <ac:picMk id="19" creationId="{E7D187AA-0266-7829-1BEB-53352A255E8D}"/>
          </ac:picMkLst>
        </pc:picChg>
        <pc:picChg chg="del mod">
          <ac:chgData name="Khawla Saeed Alhumaid Alneyadi" userId="c0bbfa56-14fe-42b7-8141-bcb87b3488c3" providerId="ADAL" clId="{ED58ED09-D0F2-A74A-8378-F10C8A776A92}" dt="2024-11-26T19:43:31.608" v="174" actId="478"/>
          <ac:picMkLst>
            <pc:docMk/>
            <pc:sldMk cId="4079070535" sldId="294"/>
            <ac:picMk id="20" creationId="{2DFDF117-1BF9-D791-E774-416E3EE67FC7}"/>
          </ac:picMkLst>
        </pc:picChg>
        <pc:picChg chg="add del mod">
          <ac:chgData name="Khawla Saeed Alhumaid Alneyadi" userId="c0bbfa56-14fe-42b7-8141-bcb87b3488c3" providerId="ADAL" clId="{ED58ED09-D0F2-A74A-8378-F10C8A776A92}" dt="2024-11-26T19:52:07.234" v="308" actId="478"/>
          <ac:picMkLst>
            <pc:docMk/>
            <pc:sldMk cId="4079070535" sldId="294"/>
            <ac:picMk id="21" creationId="{19F7D561-89C1-F6B4-C30E-BE60972D0A10}"/>
          </ac:picMkLst>
        </pc:picChg>
        <pc:picChg chg="del">
          <ac:chgData name="Khawla Saeed Alhumaid Alneyadi" userId="c0bbfa56-14fe-42b7-8141-bcb87b3488c3" providerId="ADAL" clId="{ED58ED09-D0F2-A74A-8378-F10C8A776A92}" dt="2024-11-26T19:43:30.736" v="172" actId="478"/>
          <ac:picMkLst>
            <pc:docMk/>
            <pc:sldMk cId="4079070535" sldId="294"/>
            <ac:picMk id="22" creationId="{12335607-C0C6-C507-4F64-AC088BC310F9}"/>
          </ac:picMkLst>
        </pc:picChg>
        <pc:picChg chg="add del mod">
          <ac:chgData name="Khawla Saeed Alhumaid Alneyadi" userId="c0bbfa56-14fe-42b7-8141-bcb87b3488c3" providerId="ADAL" clId="{ED58ED09-D0F2-A74A-8378-F10C8A776A92}" dt="2024-11-26T19:52:18.789" v="312" actId="478"/>
          <ac:picMkLst>
            <pc:docMk/>
            <pc:sldMk cId="4079070535" sldId="294"/>
            <ac:picMk id="23" creationId="{716AA61B-87D1-F484-7CE3-94C22F17C307}"/>
          </ac:picMkLst>
        </pc:picChg>
        <pc:picChg chg="del">
          <ac:chgData name="Khawla Saeed Alhumaid Alneyadi" userId="c0bbfa56-14fe-42b7-8141-bcb87b3488c3" providerId="ADAL" clId="{ED58ED09-D0F2-A74A-8378-F10C8A776A92}" dt="2024-11-26T19:43:29.821" v="171" actId="478"/>
          <ac:picMkLst>
            <pc:docMk/>
            <pc:sldMk cId="4079070535" sldId="294"/>
            <ac:picMk id="24" creationId="{DD3E753C-36D3-D43D-3749-65C4DC3900F4}"/>
          </ac:picMkLst>
        </pc:picChg>
        <pc:picChg chg="add mod modCrop">
          <ac:chgData name="Khawla Saeed Alhumaid Alneyadi" userId="c0bbfa56-14fe-42b7-8141-bcb87b3488c3" providerId="ADAL" clId="{ED58ED09-D0F2-A74A-8378-F10C8A776A92}" dt="2024-11-26T19:58:42.836" v="327" actId="14100"/>
          <ac:picMkLst>
            <pc:docMk/>
            <pc:sldMk cId="4079070535" sldId="294"/>
            <ac:picMk id="26" creationId="{B6AB0CC4-6E07-06E9-030D-8CCE0928E70C}"/>
          </ac:picMkLst>
        </pc:picChg>
      </pc:sldChg>
      <pc:sldChg chg="addSp delSp modSp add del mod">
        <pc:chgData name="Khawla Saeed Alhumaid Alneyadi" userId="c0bbfa56-14fe-42b7-8141-bcb87b3488c3" providerId="ADAL" clId="{ED58ED09-D0F2-A74A-8378-F10C8A776A92}" dt="2024-11-26T19:52:16.397" v="311" actId="2696"/>
        <pc:sldMkLst>
          <pc:docMk/>
          <pc:sldMk cId="775834689" sldId="295"/>
        </pc:sldMkLst>
        <pc:picChg chg="add del mod modCrop">
          <ac:chgData name="Khawla Saeed Alhumaid Alneyadi" userId="c0bbfa56-14fe-42b7-8141-bcb87b3488c3" providerId="ADAL" clId="{ED58ED09-D0F2-A74A-8378-F10C8A776A92}" dt="2024-11-26T19:52:05.686" v="305" actId="478"/>
          <ac:picMkLst>
            <pc:docMk/>
            <pc:sldMk cId="775834689" sldId="295"/>
            <ac:picMk id="2" creationId="{0F3695A8-6683-DFAA-0BA5-6D3E56DEF18F}"/>
          </ac:picMkLst>
        </pc:picChg>
        <pc:picChg chg="add del mod modCrop">
          <ac:chgData name="Khawla Saeed Alhumaid Alneyadi" userId="c0bbfa56-14fe-42b7-8141-bcb87b3488c3" providerId="ADAL" clId="{ED58ED09-D0F2-A74A-8378-F10C8A776A92}" dt="2024-11-26T19:52:07.427" v="309" actId="478"/>
          <ac:picMkLst>
            <pc:docMk/>
            <pc:sldMk cId="775834689" sldId="295"/>
            <ac:picMk id="3" creationId="{BD409A5F-2AF6-D0E2-468A-8EB707377C4D}"/>
          </ac:picMkLst>
        </pc:picChg>
        <pc:picChg chg="add del mod modCrop">
          <ac:chgData name="Khawla Saeed Alhumaid Alneyadi" userId="c0bbfa56-14fe-42b7-8141-bcb87b3488c3" providerId="ADAL" clId="{ED58ED09-D0F2-A74A-8378-F10C8A776A92}" dt="2024-11-26T19:52:14.465" v="310" actId="478"/>
          <ac:picMkLst>
            <pc:docMk/>
            <pc:sldMk cId="775834689" sldId="295"/>
            <ac:picMk id="4" creationId="{752B25C0-E955-DD90-F613-B7BFABA73843}"/>
          </ac:picMkLst>
        </pc:picChg>
        <pc:picChg chg="del">
          <ac:chgData name="Khawla Saeed Alhumaid Alneyadi" userId="c0bbfa56-14fe-42b7-8141-bcb87b3488c3" providerId="ADAL" clId="{ED58ED09-D0F2-A74A-8378-F10C8A776A92}" dt="2024-11-26T19:44:58.599" v="205" actId="478"/>
          <ac:picMkLst>
            <pc:docMk/>
            <pc:sldMk cId="775834689" sldId="295"/>
            <ac:picMk id="13" creationId="{5C6299C6-9D4A-0690-D970-980D358D919C}"/>
          </ac:picMkLst>
        </pc:picChg>
        <pc:picChg chg="del">
          <ac:chgData name="Khawla Saeed Alhumaid Alneyadi" userId="c0bbfa56-14fe-42b7-8141-bcb87b3488c3" providerId="ADAL" clId="{ED58ED09-D0F2-A74A-8378-F10C8A776A92}" dt="2024-11-26T19:44:56.990" v="204" actId="478"/>
          <ac:picMkLst>
            <pc:docMk/>
            <pc:sldMk cId="775834689" sldId="295"/>
            <ac:picMk id="16" creationId="{1284D97D-B762-3C13-DC38-18B975E9CC3D}"/>
          </ac:picMkLst>
        </pc:picChg>
      </pc:sldChg>
      <pc:sldChg chg="addSp delSp modSp add mod">
        <pc:chgData name="Khawla Saeed Alhumaid Alneyadi" userId="c0bbfa56-14fe-42b7-8141-bcb87b3488c3" providerId="ADAL" clId="{ED58ED09-D0F2-A74A-8378-F10C8A776A92}" dt="2024-11-26T20:54:53.385" v="726" actId="14100"/>
        <pc:sldMkLst>
          <pc:docMk/>
          <pc:sldMk cId="1402828282" sldId="295"/>
        </pc:sldMkLst>
        <pc:spChg chg="mod">
          <ac:chgData name="Khawla Saeed Alhumaid Alneyadi" userId="c0bbfa56-14fe-42b7-8141-bcb87b3488c3" providerId="ADAL" clId="{ED58ED09-D0F2-A74A-8378-F10C8A776A92}" dt="2024-11-26T19:59:08.781" v="330"/>
          <ac:spMkLst>
            <pc:docMk/>
            <pc:sldMk cId="1402828282" sldId="295"/>
            <ac:spMk id="3" creationId="{642FEAE7-879E-620B-D2DF-384115DF55E7}"/>
          </ac:spMkLst>
        </pc:spChg>
        <pc:spChg chg="mod">
          <ac:chgData name="Khawla Saeed Alhumaid Alneyadi" userId="c0bbfa56-14fe-42b7-8141-bcb87b3488c3" providerId="ADAL" clId="{ED58ED09-D0F2-A74A-8378-F10C8A776A92}" dt="2024-11-26T19:59:08.781" v="330"/>
          <ac:spMkLst>
            <pc:docMk/>
            <pc:sldMk cId="1402828282" sldId="295"/>
            <ac:spMk id="5" creationId="{51AC061B-227E-F466-DBF8-353380BC75EF}"/>
          </ac:spMkLst>
        </pc:spChg>
        <pc:spChg chg="mod">
          <ac:chgData name="Khawla Saeed Alhumaid Alneyadi" userId="c0bbfa56-14fe-42b7-8141-bcb87b3488c3" providerId="ADAL" clId="{ED58ED09-D0F2-A74A-8378-F10C8A776A92}" dt="2024-11-26T19:59:08.781" v="330"/>
          <ac:spMkLst>
            <pc:docMk/>
            <pc:sldMk cId="1402828282" sldId="295"/>
            <ac:spMk id="6" creationId="{4540FC7E-9551-D5F7-8C7C-3F0AD4F30BEE}"/>
          </ac:spMkLst>
        </pc:spChg>
        <pc:spChg chg="mod">
          <ac:chgData name="Khawla Saeed Alhumaid Alneyadi" userId="c0bbfa56-14fe-42b7-8141-bcb87b3488c3" providerId="ADAL" clId="{ED58ED09-D0F2-A74A-8378-F10C8A776A92}" dt="2024-11-26T19:59:08.781" v="330"/>
          <ac:spMkLst>
            <pc:docMk/>
            <pc:sldMk cId="1402828282" sldId="295"/>
            <ac:spMk id="7" creationId="{0B34525C-2AB6-46FA-DA8A-785F0394B200}"/>
          </ac:spMkLst>
        </pc:spChg>
        <pc:spChg chg="mod">
          <ac:chgData name="Khawla Saeed Alhumaid Alneyadi" userId="c0bbfa56-14fe-42b7-8141-bcb87b3488c3" providerId="ADAL" clId="{ED58ED09-D0F2-A74A-8378-F10C8A776A92}" dt="2024-11-26T19:59:08.781" v="330"/>
          <ac:spMkLst>
            <pc:docMk/>
            <pc:sldMk cId="1402828282" sldId="295"/>
            <ac:spMk id="8" creationId="{3E54EC31-939C-6527-50CC-316594612AC9}"/>
          </ac:spMkLst>
        </pc:spChg>
        <pc:spChg chg="add mod">
          <ac:chgData name="Khawla Saeed Alhumaid Alneyadi" userId="c0bbfa56-14fe-42b7-8141-bcb87b3488c3" providerId="ADAL" clId="{ED58ED09-D0F2-A74A-8378-F10C8A776A92}" dt="2024-11-26T20:03:14.131" v="571" actId="1035"/>
          <ac:spMkLst>
            <pc:docMk/>
            <pc:sldMk cId="1402828282" sldId="295"/>
            <ac:spMk id="9" creationId="{E5F16F88-F7A1-8E4B-D5A9-D4A8A566635A}"/>
          </ac:spMkLst>
        </pc:spChg>
        <pc:spChg chg="add mod">
          <ac:chgData name="Khawla Saeed Alhumaid Alneyadi" userId="c0bbfa56-14fe-42b7-8141-bcb87b3488c3" providerId="ADAL" clId="{ED58ED09-D0F2-A74A-8378-F10C8A776A92}" dt="2024-11-26T20:54:53.385" v="726" actId="14100"/>
          <ac:spMkLst>
            <pc:docMk/>
            <pc:sldMk cId="1402828282" sldId="295"/>
            <ac:spMk id="10" creationId="{ED942121-0AEC-E1C8-DD56-5FED04E9D763}"/>
          </ac:spMkLst>
        </pc:spChg>
        <pc:spChg chg="add del mod">
          <ac:chgData name="Khawla Saeed Alhumaid Alneyadi" userId="c0bbfa56-14fe-42b7-8141-bcb87b3488c3" providerId="ADAL" clId="{ED58ED09-D0F2-A74A-8378-F10C8A776A92}" dt="2024-11-26T20:51:18.546" v="664" actId="478"/>
          <ac:spMkLst>
            <pc:docMk/>
            <pc:sldMk cId="1402828282" sldId="295"/>
            <ac:spMk id="12" creationId="{CD8DF947-1F9B-B901-9331-E85C5C197B6B}"/>
          </ac:spMkLst>
        </pc:spChg>
        <pc:spChg chg="add mod">
          <ac:chgData name="Khawla Saeed Alhumaid Alneyadi" userId="c0bbfa56-14fe-42b7-8141-bcb87b3488c3" providerId="ADAL" clId="{ED58ED09-D0F2-A74A-8378-F10C8A776A92}" dt="2024-11-26T20:54:50.473" v="725" actId="1076"/>
          <ac:spMkLst>
            <pc:docMk/>
            <pc:sldMk cId="1402828282" sldId="295"/>
            <ac:spMk id="14" creationId="{7ED36958-7243-A5C2-B8F2-F169818181E0}"/>
          </ac:spMkLst>
        </pc:spChg>
        <pc:spChg chg="add del mod">
          <ac:chgData name="Khawla Saeed Alhumaid Alneyadi" userId="c0bbfa56-14fe-42b7-8141-bcb87b3488c3" providerId="ADAL" clId="{ED58ED09-D0F2-A74A-8378-F10C8A776A92}" dt="2024-11-26T20:46:08.868" v="624" actId="478"/>
          <ac:spMkLst>
            <pc:docMk/>
            <pc:sldMk cId="1402828282" sldId="295"/>
            <ac:spMk id="16" creationId="{E8E73778-CC04-A550-B2ED-969FA3E90594}"/>
          </ac:spMkLst>
        </pc:spChg>
        <pc:spChg chg="add del mod">
          <ac:chgData name="Khawla Saeed Alhumaid Alneyadi" userId="c0bbfa56-14fe-42b7-8141-bcb87b3488c3" providerId="ADAL" clId="{ED58ED09-D0F2-A74A-8378-F10C8A776A92}" dt="2024-11-26T20:53:56.372" v="711" actId="478"/>
          <ac:spMkLst>
            <pc:docMk/>
            <pc:sldMk cId="1402828282" sldId="295"/>
            <ac:spMk id="18" creationId="{D6F419E7-D6B1-67B8-769D-AC9A4576213B}"/>
          </ac:spMkLst>
        </pc:spChg>
        <pc:spChg chg="add del mod">
          <ac:chgData name="Khawla Saeed Alhumaid Alneyadi" userId="c0bbfa56-14fe-42b7-8141-bcb87b3488c3" providerId="ADAL" clId="{ED58ED09-D0F2-A74A-8378-F10C8A776A92}" dt="2024-11-26T20:54:07.050" v="713" actId="478"/>
          <ac:spMkLst>
            <pc:docMk/>
            <pc:sldMk cId="1402828282" sldId="295"/>
            <ac:spMk id="19" creationId="{37D65CA9-189F-4D83-2768-1C13A0A14125}"/>
          </ac:spMkLst>
        </pc:spChg>
        <pc:spChg chg="add mod">
          <ac:chgData name="Khawla Saeed Alhumaid Alneyadi" userId="c0bbfa56-14fe-42b7-8141-bcb87b3488c3" providerId="ADAL" clId="{ED58ED09-D0F2-A74A-8378-F10C8A776A92}" dt="2024-11-26T20:54:42.749" v="723" actId="1076"/>
          <ac:spMkLst>
            <pc:docMk/>
            <pc:sldMk cId="1402828282" sldId="295"/>
            <ac:spMk id="21" creationId="{2E321F15-A009-C65E-B29B-577ECDDD5D8C}"/>
          </ac:spMkLst>
        </pc:spChg>
        <pc:grpChg chg="add mod">
          <ac:chgData name="Khawla Saeed Alhumaid Alneyadi" userId="c0bbfa56-14fe-42b7-8141-bcb87b3488c3" providerId="ADAL" clId="{ED58ED09-D0F2-A74A-8378-F10C8A776A92}" dt="2024-11-26T20:03:14.131" v="571" actId="1035"/>
          <ac:grpSpMkLst>
            <pc:docMk/>
            <pc:sldMk cId="1402828282" sldId="295"/>
            <ac:grpSpMk id="2" creationId="{2AB4ED6A-F97B-E1CB-7826-406D4CFD7C12}"/>
          </ac:grpSpMkLst>
        </pc:grpChg>
        <pc:grpChg chg="mod">
          <ac:chgData name="Khawla Saeed Alhumaid Alneyadi" userId="c0bbfa56-14fe-42b7-8141-bcb87b3488c3" providerId="ADAL" clId="{ED58ED09-D0F2-A74A-8378-F10C8A776A92}" dt="2024-11-26T19:59:08.781" v="330"/>
          <ac:grpSpMkLst>
            <pc:docMk/>
            <pc:sldMk cId="1402828282" sldId="295"/>
            <ac:grpSpMk id="4" creationId="{A6C31BAA-468C-C7D6-7248-BCE332676A82}"/>
          </ac:grpSpMkLst>
        </pc:grpChg>
        <pc:picChg chg="del mod">
          <ac:chgData name="Khawla Saeed Alhumaid Alneyadi" userId="c0bbfa56-14fe-42b7-8141-bcb87b3488c3" providerId="ADAL" clId="{ED58ED09-D0F2-A74A-8378-F10C8A776A92}" dt="2024-11-26T20:02:15.234" v="540" actId="478"/>
          <ac:picMkLst>
            <pc:docMk/>
            <pc:sldMk cId="1402828282" sldId="295"/>
            <ac:picMk id="26" creationId="{86165F70-8C02-6B69-0862-8D34D67077DE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7" name="Google Shape;1381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8" name="Google Shape;1381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5">
          <a:extLst>
            <a:ext uri="{FF2B5EF4-FFF2-40B4-BE49-F238E27FC236}">
              <a16:creationId xmlns:a16="http://schemas.microsoft.com/office/drawing/2014/main" id="{63E3AE93-23CB-EC65-1871-B0D9A4C73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6" name="Google Shape;15666;gb9126897ec_0_13141:notes">
            <a:extLst>
              <a:ext uri="{FF2B5EF4-FFF2-40B4-BE49-F238E27FC236}">
                <a16:creationId xmlns:a16="http://schemas.microsoft.com/office/drawing/2014/main" id="{18678B9F-6F11-DD17-6685-F2023F3EB1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7" name="Google Shape;15667;gb9126897ec_0_13141:notes">
            <a:extLst>
              <a:ext uri="{FF2B5EF4-FFF2-40B4-BE49-F238E27FC236}">
                <a16:creationId xmlns:a16="http://schemas.microsoft.com/office/drawing/2014/main" id="{83B70A93-BA62-8E5F-D40E-97D83FE4AE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639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5">
          <a:extLst>
            <a:ext uri="{FF2B5EF4-FFF2-40B4-BE49-F238E27FC236}">
              <a16:creationId xmlns:a16="http://schemas.microsoft.com/office/drawing/2014/main" id="{289D4BC2-4C0F-6406-FC78-332BEBBD0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6" name="Google Shape;15666;gb9126897ec_0_13141:notes">
            <a:extLst>
              <a:ext uri="{FF2B5EF4-FFF2-40B4-BE49-F238E27FC236}">
                <a16:creationId xmlns:a16="http://schemas.microsoft.com/office/drawing/2014/main" id="{C9D69922-D817-FC84-B61E-09C2537299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7" name="Google Shape;15667;gb9126897ec_0_13141:notes">
            <a:extLst>
              <a:ext uri="{FF2B5EF4-FFF2-40B4-BE49-F238E27FC236}">
                <a16:creationId xmlns:a16="http://schemas.microsoft.com/office/drawing/2014/main" id="{69517549-B79F-1245-F902-1C927FED4C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3751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07">
          <a:extLst>
            <a:ext uri="{FF2B5EF4-FFF2-40B4-BE49-F238E27FC236}">
              <a16:creationId xmlns:a16="http://schemas.microsoft.com/office/drawing/2014/main" id="{ABD9205D-BA09-0142-0F77-69CA74E6B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8" name="Google Shape;16008;gb9126897ec_0_16094:notes">
            <a:extLst>
              <a:ext uri="{FF2B5EF4-FFF2-40B4-BE49-F238E27FC236}">
                <a16:creationId xmlns:a16="http://schemas.microsoft.com/office/drawing/2014/main" id="{F035EB62-559D-3341-7887-51C4482B89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9" name="Google Shape;16009;gb9126897ec_0_16094:notes">
            <a:extLst>
              <a:ext uri="{FF2B5EF4-FFF2-40B4-BE49-F238E27FC236}">
                <a16:creationId xmlns:a16="http://schemas.microsoft.com/office/drawing/2014/main" id="{F298C6CC-8812-82B2-19FB-276A578FF6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38770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72">
          <a:extLst>
            <a:ext uri="{FF2B5EF4-FFF2-40B4-BE49-F238E27FC236}">
              <a16:creationId xmlns:a16="http://schemas.microsoft.com/office/drawing/2014/main" id="{65B740E4-C5E3-84E1-2928-51565F6DB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3" name="Google Shape;15073;gb9126897ec_0_9408:notes">
            <a:extLst>
              <a:ext uri="{FF2B5EF4-FFF2-40B4-BE49-F238E27FC236}">
                <a16:creationId xmlns:a16="http://schemas.microsoft.com/office/drawing/2014/main" id="{23C1CEBC-859E-2CA8-C04D-BA254EF7B1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74" name="Google Shape;15074;gb9126897ec_0_9408:notes">
            <a:extLst>
              <a:ext uri="{FF2B5EF4-FFF2-40B4-BE49-F238E27FC236}">
                <a16:creationId xmlns:a16="http://schemas.microsoft.com/office/drawing/2014/main" id="{4B974084-B27D-94AB-5131-11EE3C3FA0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438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9">
          <a:extLst>
            <a:ext uri="{FF2B5EF4-FFF2-40B4-BE49-F238E27FC236}">
              <a16:creationId xmlns:a16="http://schemas.microsoft.com/office/drawing/2014/main" id="{458F9A29-B8FB-2291-0DCD-262B4BFF62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0" name="Google Shape;13870;gb8b30863f4_0_1000:notes">
            <a:extLst>
              <a:ext uri="{FF2B5EF4-FFF2-40B4-BE49-F238E27FC236}">
                <a16:creationId xmlns:a16="http://schemas.microsoft.com/office/drawing/2014/main" id="{F81729C9-B0CC-2361-6581-7AF376A8B8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71" name="Google Shape;13871;gb8b30863f4_0_1000:notes">
            <a:extLst>
              <a:ext uri="{FF2B5EF4-FFF2-40B4-BE49-F238E27FC236}">
                <a16:creationId xmlns:a16="http://schemas.microsoft.com/office/drawing/2014/main" id="{D7B51B4C-F05C-A5E5-330C-C50F541AA8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320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51417" y="4511474"/>
            <a:ext cx="9446833" cy="1136997"/>
            <a:chOff x="7" y="4511474"/>
            <a:chExt cx="9446833" cy="1136997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7" y="4511474"/>
              <a:ext cx="1049633" cy="1136997"/>
              <a:chOff x="2130300" y="2121375"/>
              <a:chExt cx="212000" cy="229650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2"/>
            <p:cNvGrpSpPr/>
            <p:nvPr/>
          </p:nvGrpSpPr>
          <p:grpSpPr>
            <a:xfrm>
              <a:off x="1049657" y="4511474"/>
              <a:ext cx="1049633" cy="1136997"/>
              <a:chOff x="2130300" y="2121375"/>
              <a:chExt cx="212000" cy="229650"/>
            </a:xfrm>
          </p:grpSpPr>
          <p:sp>
            <p:nvSpPr>
              <p:cNvPr id="55" name="Google Shape;55;p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" name="Google Shape;98;p2"/>
            <p:cNvGrpSpPr/>
            <p:nvPr/>
          </p:nvGrpSpPr>
          <p:grpSpPr>
            <a:xfrm>
              <a:off x="2099307" y="4511474"/>
              <a:ext cx="1049633" cy="1136997"/>
              <a:chOff x="2130300" y="2121375"/>
              <a:chExt cx="212000" cy="229650"/>
            </a:xfrm>
          </p:grpSpPr>
          <p:sp>
            <p:nvSpPr>
              <p:cNvPr id="99" name="Google Shape;99;p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" name="Google Shape;142;p2"/>
            <p:cNvGrpSpPr/>
            <p:nvPr/>
          </p:nvGrpSpPr>
          <p:grpSpPr>
            <a:xfrm>
              <a:off x="3148957" y="4511474"/>
              <a:ext cx="1049633" cy="1136997"/>
              <a:chOff x="2130300" y="2121375"/>
              <a:chExt cx="212000" cy="229650"/>
            </a:xfrm>
          </p:grpSpPr>
          <p:sp>
            <p:nvSpPr>
              <p:cNvPr id="143" name="Google Shape;143;p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" name="Google Shape;186;p2"/>
            <p:cNvGrpSpPr/>
            <p:nvPr/>
          </p:nvGrpSpPr>
          <p:grpSpPr>
            <a:xfrm>
              <a:off x="4198607" y="4511474"/>
              <a:ext cx="1049633" cy="1136997"/>
              <a:chOff x="2130300" y="2121375"/>
              <a:chExt cx="212000" cy="229650"/>
            </a:xfrm>
          </p:grpSpPr>
          <p:sp>
            <p:nvSpPr>
              <p:cNvPr id="187" name="Google Shape;187;p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2"/>
            <p:cNvGrpSpPr/>
            <p:nvPr/>
          </p:nvGrpSpPr>
          <p:grpSpPr>
            <a:xfrm>
              <a:off x="5248257" y="4511474"/>
              <a:ext cx="1049633" cy="1136997"/>
              <a:chOff x="2130300" y="2121375"/>
              <a:chExt cx="212000" cy="229650"/>
            </a:xfrm>
          </p:grpSpPr>
          <p:sp>
            <p:nvSpPr>
              <p:cNvPr id="231" name="Google Shape;231;p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2"/>
            <p:cNvGrpSpPr/>
            <p:nvPr/>
          </p:nvGrpSpPr>
          <p:grpSpPr>
            <a:xfrm>
              <a:off x="6297907" y="4511474"/>
              <a:ext cx="1049633" cy="1136997"/>
              <a:chOff x="2130300" y="2121375"/>
              <a:chExt cx="212000" cy="229650"/>
            </a:xfrm>
          </p:grpSpPr>
          <p:sp>
            <p:nvSpPr>
              <p:cNvPr id="275" name="Google Shape;275;p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" name="Google Shape;318;p2"/>
            <p:cNvGrpSpPr/>
            <p:nvPr/>
          </p:nvGrpSpPr>
          <p:grpSpPr>
            <a:xfrm>
              <a:off x="7347557" y="4511474"/>
              <a:ext cx="1049633" cy="1136997"/>
              <a:chOff x="2130300" y="2121375"/>
              <a:chExt cx="212000" cy="229650"/>
            </a:xfrm>
          </p:grpSpPr>
          <p:sp>
            <p:nvSpPr>
              <p:cNvPr id="319" name="Google Shape;319;p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2" name="Google Shape;362;p2"/>
            <p:cNvGrpSpPr/>
            <p:nvPr/>
          </p:nvGrpSpPr>
          <p:grpSpPr>
            <a:xfrm>
              <a:off x="8397207" y="4511474"/>
              <a:ext cx="1049633" cy="1136997"/>
              <a:chOff x="2130300" y="2121375"/>
              <a:chExt cx="212000" cy="229650"/>
            </a:xfrm>
          </p:grpSpPr>
          <p:sp>
            <p:nvSpPr>
              <p:cNvPr id="363" name="Google Shape;363;p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6" name="Google Shape;406;p2"/>
          <p:cNvGrpSpPr/>
          <p:nvPr/>
        </p:nvGrpSpPr>
        <p:grpSpPr>
          <a:xfrm>
            <a:off x="3393210" y="3870986"/>
            <a:ext cx="1191387" cy="732516"/>
            <a:chOff x="2430450" y="2143325"/>
            <a:chExt cx="337800" cy="207700"/>
          </a:xfrm>
        </p:grpSpPr>
        <p:sp>
          <p:nvSpPr>
            <p:cNvPr id="407" name="Google Shape;407;p2"/>
            <p:cNvSpPr/>
            <p:nvPr/>
          </p:nvSpPr>
          <p:spPr>
            <a:xfrm>
              <a:off x="2482575" y="2143325"/>
              <a:ext cx="25875" cy="25900"/>
            </a:xfrm>
            <a:custGeom>
              <a:avLst/>
              <a:gdLst/>
              <a:ahLst/>
              <a:cxnLst/>
              <a:rect l="l" t="t" r="r" b="b"/>
              <a:pathLst>
                <a:path w="1035" h="1036" extrusionOk="0">
                  <a:moveTo>
                    <a:pt x="0" y="1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2456700" y="2169200"/>
              <a:ext cx="25900" cy="25875"/>
            </a:xfrm>
            <a:custGeom>
              <a:avLst/>
              <a:gdLst/>
              <a:ahLst/>
              <a:cxnLst/>
              <a:rect l="l" t="t" r="r" b="b"/>
              <a:pathLst>
                <a:path w="1036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2482575" y="216920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0" y="0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508425" y="2169200"/>
              <a:ext cx="26275" cy="25875"/>
            </a:xfrm>
            <a:custGeom>
              <a:avLst/>
              <a:gdLst/>
              <a:ahLst/>
              <a:cxnLst/>
              <a:rect l="l" t="t" r="r" b="b"/>
              <a:pathLst>
                <a:path w="1051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2690250" y="2169200"/>
              <a:ext cx="26275" cy="25875"/>
            </a:xfrm>
            <a:custGeom>
              <a:avLst/>
              <a:gdLst/>
              <a:ahLst/>
              <a:cxnLst/>
              <a:rect l="l" t="t" r="r" b="b"/>
              <a:pathLst>
                <a:path w="1051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2482575" y="2195050"/>
              <a:ext cx="25875" cy="26275"/>
            </a:xfrm>
            <a:custGeom>
              <a:avLst/>
              <a:gdLst/>
              <a:ahLst/>
              <a:cxnLst/>
              <a:rect l="l" t="t" r="r" b="b"/>
              <a:pathLst>
                <a:path w="1035" h="1051" extrusionOk="0">
                  <a:moveTo>
                    <a:pt x="0" y="1"/>
                  </a:moveTo>
                  <a:lnTo>
                    <a:pt x="0" y="1051"/>
                  </a:lnTo>
                  <a:lnTo>
                    <a:pt x="1035" y="1051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664400" y="2195050"/>
              <a:ext cx="25875" cy="26275"/>
            </a:xfrm>
            <a:custGeom>
              <a:avLst/>
              <a:gdLst/>
              <a:ahLst/>
              <a:cxnLst/>
              <a:rect l="l" t="t" r="r" b="b"/>
              <a:pathLst>
                <a:path w="1035" h="1051" extrusionOk="0">
                  <a:moveTo>
                    <a:pt x="0" y="1"/>
                  </a:moveTo>
                  <a:lnTo>
                    <a:pt x="0" y="1051"/>
                  </a:lnTo>
                  <a:lnTo>
                    <a:pt x="1035" y="1051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2690250" y="2195050"/>
              <a:ext cx="26275" cy="26275"/>
            </a:xfrm>
            <a:custGeom>
              <a:avLst/>
              <a:gdLst/>
              <a:ahLst/>
              <a:cxnLst/>
              <a:rect l="l" t="t" r="r" b="b"/>
              <a:pathLst>
                <a:path w="1051" h="1051" extrusionOk="0">
                  <a:moveTo>
                    <a:pt x="1" y="1"/>
                  </a:moveTo>
                  <a:lnTo>
                    <a:pt x="1" y="1051"/>
                  </a:lnTo>
                  <a:lnTo>
                    <a:pt x="1051" y="1051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2716500" y="2195050"/>
              <a:ext cx="25900" cy="26275"/>
            </a:xfrm>
            <a:custGeom>
              <a:avLst/>
              <a:gdLst/>
              <a:ahLst/>
              <a:cxnLst/>
              <a:rect l="l" t="t" r="r" b="b"/>
              <a:pathLst>
                <a:path w="1036" h="1051" extrusionOk="0">
                  <a:moveTo>
                    <a:pt x="1" y="1"/>
                  </a:moveTo>
                  <a:lnTo>
                    <a:pt x="1" y="1051"/>
                  </a:lnTo>
                  <a:lnTo>
                    <a:pt x="1035" y="1051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482575" y="2221300"/>
              <a:ext cx="25875" cy="25900"/>
            </a:xfrm>
            <a:custGeom>
              <a:avLst/>
              <a:gdLst/>
              <a:ahLst/>
              <a:cxnLst/>
              <a:rect l="l" t="t" r="r" b="b"/>
              <a:pathLst>
                <a:path w="1035" h="1036" extrusionOk="0">
                  <a:moveTo>
                    <a:pt x="0" y="1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2586400" y="2221300"/>
              <a:ext cx="26300" cy="25900"/>
            </a:xfrm>
            <a:custGeom>
              <a:avLst/>
              <a:gdLst/>
              <a:ahLst/>
              <a:cxnLst/>
              <a:rect l="l" t="t" r="r" b="b"/>
              <a:pathLst>
                <a:path w="1052" h="1036" extrusionOk="0">
                  <a:moveTo>
                    <a:pt x="1" y="1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2690250" y="2221300"/>
              <a:ext cx="26275" cy="25900"/>
            </a:xfrm>
            <a:custGeom>
              <a:avLst/>
              <a:gdLst/>
              <a:ahLst/>
              <a:cxnLst/>
              <a:rect l="l" t="t" r="r" b="b"/>
              <a:pathLst>
                <a:path w="1051" h="1036" extrusionOk="0">
                  <a:moveTo>
                    <a:pt x="1" y="1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2456700" y="2247175"/>
              <a:ext cx="25900" cy="25875"/>
            </a:xfrm>
            <a:custGeom>
              <a:avLst/>
              <a:gdLst/>
              <a:ahLst/>
              <a:cxnLst/>
              <a:rect l="l" t="t" r="r" b="b"/>
              <a:pathLst>
                <a:path w="1036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2482575" y="2247175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0" y="0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2560550" y="2247175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0" y="0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2586400" y="2247175"/>
              <a:ext cx="26300" cy="25875"/>
            </a:xfrm>
            <a:custGeom>
              <a:avLst/>
              <a:gdLst/>
              <a:ahLst/>
              <a:cxnLst/>
              <a:rect l="l" t="t" r="r" b="b"/>
              <a:pathLst>
                <a:path w="1052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2612675" y="2247175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0" y="0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2690250" y="2247175"/>
              <a:ext cx="26275" cy="25875"/>
            </a:xfrm>
            <a:custGeom>
              <a:avLst/>
              <a:gdLst/>
              <a:ahLst/>
              <a:cxnLst/>
              <a:rect l="l" t="t" r="r" b="b"/>
              <a:pathLst>
                <a:path w="1051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2482575" y="2273025"/>
              <a:ext cx="25875" cy="25900"/>
            </a:xfrm>
            <a:custGeom>
              <a:avLst/>
              <a:gdLst/>
              <a:ahLst/>
              <a:cxnLst/>
              <a:rect l="l" t="t" r="r" b="b"/>
              <a:pathLst>
                <a:path w="1035" h="1036" extrusionOk="0">
                  <a:moveTo>
                    <a:pt x="0" y="1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2586400" y="2273025"/>
              <a:ext cx="26300" cy="25900"/>
            </a:xfrm>
            <a:custGeom>
              <a:avLst/>
              <a:gdLst/>
              <a:ahLst/>
              <a:cxnLst/>
              <a:rect l="l" t="t" r="r" b="b"/>
              <a:pathLst>
                <a:path w="1052" h="1036" extrusionOk="0">
                  <a:moveTo>
                    <a:pt x="1" y="1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2664400" y="2273025"/>
              <a:ext cx="25875" cy="25900"/>
            </a:xfrm>
            <a:custGeom>
              <a:avLst/>
              <a:gdLst/>
              <a:ahLst/>
              <a:cxnLst/>
              <a:rect l="l" t="t" r="r" b="b"/>
              <a:pathLst>
                <a:path w="1035" h="1036" extrusionOk="0">
                  <a:moveTo>
                    <a:pt x="0" y="1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2742375" y="2273025"/>
              <a:ext cx="25875" cy="25900"/>
            </a:xfrm>
            <a:custGeom>
              <a:avLst/>
              <a:gdLst/>
              <a:ahLst/>
              <a:cxnLst/>
              <a:rect l="l" t="t" r="r" b="b"/>
              <a:pathLst>
                <a:path w="1035" h="1036" extrusionOk="0">
                  <a:moveTo>
                    <a:pt x="0" y="1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2508425" y="2298900"/>
              <a:ext cx="26275" cy="26275"/>
            </a:xfrm>
            <a:custGeom>
              <a:avLst/>
              <a:gdLst/>
              <a:ahLst/>
              <a:cxnLst/>
              <a:rect l="l" t="t" r="r" b="b"/>
              <a:pathLst>
                <a:path w="1051" h="1051" extrusionOk="0">
                  <a:moveTo>
                    <a:pt x="1" y="0"/>
                  </a:moveTo>
                  <a:lnTo>
                    <a:pt x="1" y="1050"/>
                  </a:lnTo>
                  <a:lnTo>
                    <a:pt x="1051" y="1050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2586400" y="2298900"/>
              <a:ext cx="26300" cy="26275"/>
            </a:xfrm>
            <a:custGeom>
              <a:avLst/>
              <a:gdLst/>
              <a:ahLst/>
              <a:cxnLst/>
              <a:rect l="l" t="t" r="r" b="b"/>
              <a:pathLst>
                <a:path w="1052" h="1051" extrusionOk="0">
                  <a:moveTo>
                    <a:pt x="1" y="0"/>
                  </a:moveTo>
                  <a:lnTo>
                    <a:pt x="1" y="1050"/>
                  </a:lnTo>
                  <a:lnTo>
                    <a:pt x="1051" y="1050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2664400" y="2298900"/>
              <a:ext cx="25875" cy="26275"/>
            </a:xfrm>
            <a:custGeom>
              <a:avLst/>
              <a:gdLst/>
              <a:ahLst/>
              <a:cxnLst/>
              <a:rect l="l" t="t" r="r" b="b"/>
              <a:pathLst>
                <a:path w="1035" h="1051" extrusionOk="0">
                  <a:moveTo>
                    <a:pt x="0" y="0"/>
                  </a:moveTo>
                  <a:lnTo>
                    <a:pt x="0" y="1050"/>
                  </a:lnTo>
                  <a:lnTo>
                    <a:pt x="1035" y="1050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2716500" y="2298900"/>
              <a:ext cx="25900" cy="26275"/>
            </a:xfrm>
            <a:custGeom>
              <a:avLst/>
              <a:gdLst/>
              <a:ahLst/>
              <a:cxnLst/>
              <a:rect l="l" t="t" r="r" b="b"/>
              <a:pathLst>
                <a:path w="1036" h="1051" extrusionOk="0">
                  <a:moveTo>
                    <a:pt x="1" y="0"/>
                  </a:moveTo>
                  <a:lnTo>
                    <a:pt x="1" y="1050"/>
                  </a:lnTo>
                  <a:lnTo>
                    <a:pt x="1035" y="1050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2430450" y="2325150"/>
              <a:ext cx="26275" cy="25875"/>
            </a:xfrm>
            <a:custGeom>
              <a:avLst/>
              <a:gdLst/>
              <a:ahLst/>
              <a:cxnLst/>
              <a:rect l="l" t="t" r="r" b="b"/>
              <a:pathLst>
                <a:path w="1051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2456700" y="2325150"/>
              <a:ext cx="25900" cy="25875"/>
            </a:xfrm>
            <a:custGeom>
              <a:avLst/>
              <a:gdLst/>
              <a:ahLst/>
              <a:cxnLst/>
              <a:rect l="l" t="t" r="r" b="b"/>
              <a:pathLst>
                <a:path w="1036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2482575" y="232515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0" y="0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2508425" y="2325150"/>
              <a:ext cx="26275" cy="25875"/>
            </a:xfrm>
            <a:custGeom>
              <a:avLst/>
              <a:gdLst/>
              <a:ahLst/>
              <a:cxnLst/>
              <a:rect l="l" t="t" r="r" b="b"/>
              <a:pathLst>
                <a:path w="1051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2534675" y="2325150"/>
              <a:ext cx="25900" cy="25875"/>
            </a:xfrm>
            <a:custGeom>
              <a:avLst/>
              <a:gdLst/>
              <a:ahLst/>
              <a:cxnLst/>
              <a:rect l="l" t="t" r="r" b="b"/>
              <a:pathLst>
                <a:path w="1036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2560550" y="232515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0" y="0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2586400" y="2325150"/>
              <a:ext cx="26300" cy="25875"/>
            </a:xfrm>
            <a:custGeom>
              <a:avLst/>
              <a:gdLst/>
              <a:ahLst/>
              <a:cxnLst/>
              <a:rect l="l" t="t" r="r" b="b"/>
              <a:pathLst>
                <a:path w="1052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2612675" y="232515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0" y="0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2638525" y="2325150"/>
              <a:ext cx="25900" cy="25875"/>
            </a:xfrm>
            <a:custGeom>
              <a:avLst/>
              <a:gdLst/>
              <a:ahLst/>
              <a:cxnLst/>
              <a:rect l="l" t="t" r="r" b="b"/>
              <a:pathLst>
                <a:path w="1036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2664400" y="232515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0" y="0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2690250" y="2325150"/>
              <a:ext cx="26275" cy="25875"/>
            </a:xfrm>
            <a:custGeom>
              <a:avLst/>
              <a:gdLst/>
              <a:ahLst/>
              <a:cxnLst/>
              <a:rect l="l" t="t" r="r" b="b"/>
              <a:pathLst>
                <a:path w="1051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2716500" y="2325150"/>
              <a:ext cx="25900" cy="25875"/>
            </a:xfrm>
            <a:custGeom>
              <a:avLst/>
              <a:gdLst/>
              <a:ahLst/>
              <a:cxnLst/>
              <a:rect l="l" t="t" r="r" b="b"/>
              <a:pathLst>
                <a:path w="1036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2742375" y="232515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0" y="0"/>
                  </a:moveTo>
                  <a:lnTo>
                    <a:pt x="0" y="1035"/>
                  </a:lnTo>
                  <a:lnTo>
                    <a:pt x="1035" y="1035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"/>
          <p:cNvGrpSpPr/>
          <p:nvPr/>
        </p:nvGrpSpPr>
        <p:grpSpPr>
          <a:xfrm>
            <a:off x="275207" y="916381"/>
            <a:ext cx="1049633" cy="523940"/>
            <a:chOff x="138482" y="584556"/>
            <a:chExt cx="1049633" cy="523940"/>
          </a:xfrm>
        </p:grpSpPr>
        <p:sp>
          <p:nvSpPr>
            <p:cNvPr id="447" name="Google Shape;447;p2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" name="Google Shape;462;p2"/>
          <p:cNvGrpSpPr/>
          <p:nvPr/>
        </p:nvGrpSpPr>
        <p:grpSpPr>
          <a:xfrm flipH="1">
            <a:off x="7651282" y="179206"/>
            <a:ext cx="1049633" cy="523940"/>
            <a:chOff x="138482" y="584556"/>
            <a:chExt cx="1049633" cy="523940"/>
          </a:xfrm>
        </p:grpSpPr>
        <p:sp>
          <p:nvSpPr>
            <p:cNvPr id="463" name="Google Shape;463;p2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2"/>
          <p:cNvGrpSpPr/>
          <p:nvPr/>
        </p:nvGrpSpPr>
        <p:grpSpPr>
          <a:xfrm>
            <a:off x="6031078" y="4237329"/>
            <a:ext cx="275098" cy="366258"/>
            <a:chOff x="2664400" y="2169200"/>
            <a:chExt cx="78000" cy="103850"/>
          </a:xfrm>
        </p:grpSpPr>
        <p:sp>
          <p:nvSpPr>
            <p:cNvPr id="479" name="Google Shape;479;p2"/>
            <p:cNvSpPr/>
            <p:nvPr/>
          </p:nvSpPr>
          <p:spPr>
            <a:xfrm>
              <a:off x="2690250" y="2169200"/>
              <a:ext cx="26275" cy="25875"/>
            </a:xfrm>
            <a:custGeom>
              <a:avLst/>
              <a:gdLst/>
              <a:ahLst/>
              <a:cxnLst/>
              <a:rect l="l" t="t" r="r" b="b"/>
              <a:pathLst>
                <a:path w="1051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664400" y="2195050"/>
              <a:ext cx="25875" cy="26275"/>
            </a:xfrm>
            <a:custGeom>
              <a:avLst/>
              <a:gdLst/>
              <a:ahLst/>
              <a:cxnLst/>
              <a:rect l="l" t="t" r="r" b="b"/>
              <a:pathLst>
                <a:path w="1035" h="1051" extrusionOk="0">
                  <a:moveTo>
                    <a:pt x="0" y="1"/>
                  </a:moveTo>
                  <a:lnTo>
                    <a:pt x="0" y="1051"/>
                  </a:lnTo>
                  <a:lnTo>
                    <a:pt x="1035" y="1051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690250" y="2195050"/>
              <a:ext cx="26275" cy="26275"/>
            </a:xfrm>
            <a:custGeom>
              <a:avLst/>
              <a:gdLst/>
              <a:ahLst/>
              <a:cxnLst/>
              <a:rect l="l" t="t" r="r" b="b"/>
              <a:pathLst>
                <a:path w="1051" h="1051" extrusionOk="0">
                  <a:moveTo>
                    <a:pt x="1" y="1"/>
                  </a:moveTo>
                  <a:lnTo>
                    <a:pt x="1" y="1051"/>
                  </a:lnTo>
                  <a:lnTo>
                    <a:pt x="1051" y="1051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716500" y="2195050"/>
              <a:ext cx="25900" cy="26275"/>
            </a:xfrm>
            <a:custGeom>
              <a:avLst/>
              <a:gdLst/>
              <a:ahLst/>
              <a:cxnLst/>
              <a:rect l="l" t="t" r="r" b="b"/>
              <a:pathLst>
                <a:path w="1036" h="1051" extrusionOk="0">
                  <a:moveTo>
                    <a:pt x="1" y="1"/>
                  </a:moveTo>
                  <a:lnTo>
                    <a:pt x="1" y="1051"/>
                  </a:lnTo>
                  <a:lnTo>
                    <a:pt x="1035" y="1051"/>
                  </a:lnTo>
                  <a:lnTo>
                    <a:pt x="10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690250" y="2221300"/>
              <a:ext cx="26275" cy="25900"/>
            </a:xfrm>
            <a:custGeom>
              <a:avLst/>
              <a:gdLst/>
              <a:ahLst/>
              <a:cxnLst/>
              <a:rect l="l" t="t" r="r" b="b"/>
              <a:pathLst>
                <a:path w="1051" h="1036" extrusionOk="0">
                  <a:moveTo>
                    <a:pt x="1" y="1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690250" y="2247175"/>
              <a:ext cx="26275" cy="25875"/>
            </a:xfrm>
            <a:custGeom>
              <a:avLst/>
              <a:gdLst/>
              <a:ahLst/>
              <a:cxnLst/>
              <a:rect l="l" t="t" r="r" b="b"/>
              <a:pathLst>
                <a:path w="1051" h="1035" extrusionOk="0">
                  <a:moveTo>
                    <a:pt x="1" y="0"/>
                  </a:moveTo>
                  <a:lnTo>
                    <a:pt x="1" y="1035"/>
                  </a:lnTo>
                  <a:lnTo>
                    <a:pt x="1051" y="1035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2"/>
          <p:cNvSpPr txBox="1">
            <a:spLocks noGrp="1"/>
          </p:cNvSpPr>
          <p:nvPr>
            <p:ph type="ctrTitle"/>
          </p:nvPr>
        </p:nvSpPr>
        <p:spPr>
          <a:xfrm>
            <a:off x="1868250" y="1099850"/>
            <a:ext cx="5407500" cy="175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86" name="Google Shape;486;p2"/>
          <p:cNvSpPr txBox="1">
            <a:spLocks noGrp="1"/>
          </p:cNvSpPr>
          <p:nvPr>
            <p:ph type="subTitle" idx="1"/>
          </p:nvPr>
        </p:nvSpPr>
        <p:spPr>
          <a:xfrm>
            <a:off x="1868100" y="2632300"/>
            <a:ext cx="5407500" cy="53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4" name="Google Shape;1114;p4"/>
          <p:cNvGrpSpPr/>
          <p:nvPr/>
        </p:nvGrpSpPr>
        <p:grpSpPr>
          <a:xfrm>
            <a:off x="8424007" y="696381"/>
            <a:ext cx="1049633" cy="523940"/>
            <a:chOff x="138482" y="584556"/>
            <a:chExt cx="1049633" cy="523940"/>
          </a:xfrm>
        </p:grpSpPr>
        <p:sp>
          <p:nvSpPr>
            <p:cNvPr id="1115" name="Google Shape;1115;p4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4"/>
          <p:cNvGrpSpPr/>
          <p:nvPr/>
        </p:nvGrpSpPr>
        <p:grpSpPr>
          <a:xfrm>
            <a:off x="256301" y="147620"/>
            <a:ext cx="266546" cy="228568"/>
            <a:chOff x="256301" y="147620"/>
            <a:chExt cx="266546" cy="228568"/>
          </a:xfrm>
        </p:grpSpPr>
        <p:sp>
          <p:nvSpPr>
            <p:cNvPr id="1131" name="Google Shape;1131;p4"/>
            <p:cNvSpPr/>
            <p:nvPr/>
          </p:nvSpPr>
          <p:spPr>
            <a:xfrm>
              <a:off x="294309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"/>
            <p:cNvSpPr/>
            <p:nvPr/>
          </p:nvSpPr>
          <p:spPr>
            <a:xfrm>
              <a:off x="332318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4" y="1255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"/>
            <p:cNvSpPr/>
            <p:nvPr/>
          </p:nvSpPr>
          <p:spPr>
            <a:xfrm>
              <a:off x="408821" y="147620"/>
              <a:ext cx="38009" cy="38039"/>
            </a:xfrm>
            <a:custGeom>
              <a:avLst/>
              <a:gdLst/>
              <a:ahLst/>
              <a:cxnLst/>
              <a:rect l="l" t="t" r="r" b="b"/>
              <a:pathLst>
                <a:path w="1254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54" y="1255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"/>
            <p:cNvSpPr/>
            <p:nvPr/>
          </p:nvSpPr>
          <p:spPr>
            <a:xfrm>
              <a:off x="446829" y="147620"/>
              <a:ext cx="38009" cy="38039"/>
            </a:xfrm>
            <a:custGeom>
              <a:avLst/>
              <a:gdLst/>
              <a:ahLst/>
              <a:cxnLst/>
              <a:rect l="l" t="t" r="r" b="b"/>
              <a:pathLst>
                <a:path w="1254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54" y="1255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"/>
            <p:cNvSpPr/>
            <p:nvPr/>
          </p:nvSpPr>
          <p:spPr>
            <a:xfrm>
              <a:off x="256301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"/>
            <p:cNvSpPr/>
            <p:nvPr/>
          </p:nvSpPr>
          <p:spPr>
            <a:xfrm>
              <a:off x="294309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C5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"/>
            <p:cNvSpPr/>
            <p:nvPr/>
          </p:nvSpPr>
          <p:spPr>
            <a:xfrm>
              <a:off x="332318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4" y="1255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E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"/>
            <p:cNvSpPr/>
            <p:nvPr/>
          </p:nvSpPr>
          <p:spPr>
            <a:xfrm>
              <a:off x="370327" y="185628"/>
              <a:ext cx="38524" cy="38039"/>
            </a:xfrm>
            <a:custGeom>
              <a:avLst/>
              <a:gdLst/>
              <a:ahLst/>
              <a:cxnLst/>
              <a:rect l="l" t="t" r="r" b="b"/>
              <a:pathLst>
                <a:path w="1271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70" y="1255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BB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"/>
            <p:cNvSpPr/>
            <p:nvPr/>
          </p:nvSpPr>
          <p:spPr>
            <a:xfrm>
              <a:off x="408821" y="185628"/>
              <a:ext cx="38009" cy="38039"/>
            </a:xfrm>
            <a:custGeom>
              <a:avLst/>
              <a:gdLst/>
              <a:ahLst/>
              <a:cxnLst/>
              <a:rect l="l" t="t" r="r" b="b"/>
              <a:pathLst>
                <a:path w="1254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54" y="1255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B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"/>
            <p:cNvSpPr/>
            <p:nvPr/>
          </p:nvSpPr>
          <p:spPr>
            <a:xfrm>
              <a:off x="446829" y="185628"/>
              <a:ext cx="38009" cy="38039"/>
            </a:xfrm>
            <a:custGeom>
              <a:avLst/>
              <a:gdLst/>
              <a:ahLst/>
              <a:cxnLst/>
              <a:rect l="l" t="t" r="r" b="b"/>
              <a:pathLst>
                <a:path w="1254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54" y="1255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"/>
            <p:cNvSpPr/>
            <p:nvPr/>
          </p:nvSpPr>
          <p:spPr>
            <a:xfrm>
              <a:off x="484808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"/>
            <p:cNvSpPr/>
            <p:nvPr/>
          </p:nvSpPr>
          <p:spPr>
            <a:xfrm>
              <a:off x="256301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"/>
            <p:cNvSpPr/>
            <p:nvPr/>
          </p:nvSpPr>
          <p:spPr>
            <a:xfrm>
              <a:off x="294309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BE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"/>
            <p:cNvSpPr/>
            <p:nvPr/>
          </p:nvSpPr>
          <p:spPr>
            <a:xfrm>
              <a:off x="332318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4" y="1255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E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"/>
            <p:cNvSpPr/>
            <p:nvPr/>
          </p:nvSpPr>
          <p:spPr>
            <a:xfrm>
              <a:off x="370327" y="223637"/>
              <a:ext cx="38524" cy="38039"/>
            </a:xfrm>
            <a:custGeom>
              <a:avLst/>
              <a:gdLst/>
              <a:ahLst/>
              <a:cxnLst/>
              <a:rect l="l" t="t" r="r" b="b"/>
              <a:pathLst>
                <a:path w="1271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70" y="1255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BB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"/>
            <p:cNvSpPr/>
            <p:nvPr/>
          </p:nvSpPr>
          <p:spPr>
            <a:xfrm>
              <a:off x="408821" y="223637"/>
              <a:ext cx="38009" cy="38039"/>
            </a:xfrm>
            <a:custGeom>
              <a:avLst/>
              <a:gdLst/>
              <a:ahLst/>
              <a:cxnLst/>
              <a:rect l="l" t="t" r="r" b="b"/>
              <a:pathLst>
                <a:path w="1254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54" y="1255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B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"/>
            <p:cNvSpPr/>
            <p:nvPr/>
          </p:nvSpPr>
          <p:spPr>
            <a:xfrm>
              <a:off x="446829" y="223637"/>
              <a:ext cx="38009" cy="38039"/>
            </a:xfrm>
            <a:custGeom>
              <a:avLst/>
              <a:gdLst/>
              <a:ahLst/>
              <a:cxnLst/>
              <a:rect l="l" t="t" r="r" b="b"/>
              <a:pathLst>
                <a:path w="1254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54" y="1255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"/>
            <p:cNvSpPr/>
            <p:nvPr/>
          </p:nvSpPr>
          <p:spPr>
            <a:xfrm>
              <a:off x="484808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"/>
            <p:cNvSpPr/>
            <p:nvPr/>
          </p:nvSpPr>
          <p:spPr>
            <a:xfrm>
              <a:off x="294309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"/>
            <p:cNvSpPr/>
            <p:nvPr/>
          </p:nvSpPr>
          <p:spPr>
            <a:xfrm>
              <a:off x="332318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4" y="1254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B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"/>
            <p:cNvSpPr/>
            <p:nvPr/>
          </p:nvSpPr>
          <p:spPr>
            <a:xfrm>
              <a:off x="370327" y="261646"/>
              <a:ext cx="38524" cy="38039"/>
            </a:xfrm>
            <a:custGeom>
              <a:avLst/>
              <a:gdLst/>
              <a:ahLst/>
              <a:cxnLst/>
              <a:rect l="l" t="t" r="r" b="b"/>
              <a:pathLst>
                <a:path w="1271" h="1255" extrusionOk="0">
                  <a:moveTo>
                    <a:pt x="0" y="1"/>
                  </a:moveTo>
                  <a:lnTo>
                    <a:pt x="0" y="1254"/>
                  </a:lnTo>
                  <a:lnTo>
                    <a:pt x="1270" y="1254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BB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"/>
            <p:cNvSpPr/>
            <p:nvPr/>
          </p:nvSpPr>
          <p:spPr>
            <a:xfrm>
              <a:off x="408821" y="261646"/>
              <a:ext cx="38009" cy="38039"/>
            </a:xfrm>
            <a:custGeom>
              <a:avLst/>
              <a:gdLst/>
              <a:ahLst/>
              <a:cxnLst/>
              <a:rect l="l" t="t" r="r" b="b"/>
              <a:pathLst>
                <a:path w="1254" h="1255" extrusionOk="0">
                  <a:moveTo>
                    <a:pt x="0" y="1"/>
                  </a:moveTo>
                  <a:lnTo>
                    <a:pt x="0" y="1254"/>
                  </a:lnTo>
                  <a:lnTo>
                    <a:pt x="1254" y="1254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"/>
            <p:cNvSpPr/>
            <p:nvPr/>
          </p:nvSpPr>
          <p:spPr>
            <a:xfrm>
              <a:off x="446829" y="261646"/>
              <a:ext cx="38009" cy="38039"/>
            </a:xfrm>
            <a:custGeom>
              <a:avLst/>
              <a:gdLst/>
              <a:ahLst/>
              <a:cxnLst/>
              <a:rect l="l" t="t" r="r" b="b"/>
              <a:pathLst>
                <a:path w="1254" h="1255" extrusionOk="0">
                  <a:moveTo>
                    <a:pt x="0" y="1"/>
                  </a:moveTo>
                  <a:lnTo>
                    <a:pt x="0" y="1254"/>
                  </a:lnTo>
                  <a:lnTo>
                    <a:pt x="1254" y="1254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"/>
            <p:cNvSpPr/>
            <p:nvPr/>
          </p:nvSpPr>
          <p:spPr>
            <a:xfrm>
              <a:off x="332318" y="299654"/>
              <a:ext cx="38039" cy="38524"/>
            </a:xfrm>
            <a:custGeom>
              <a:avLst/>
              <a:gdLst/>
              <a:ahLst/>
              <a:cxnLst/>
              <a:rect l="l" t="t" r="r" b="b"/>
              <a:pathLst>
                <a:path w="1255" h="1271" extrusionOk="0">
                  <a:moveTo>
                    <a:pt x="1" y="0"/>
                  </a:moveTo>
                  <a:lnTo>
                    <a:pt x="1" y="1270"/>
                  </a:lnTo>
                  <a:lnTo>
                    <a:pt x="1254" y="1270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"/>
            <p:cNvSpPr/>
            <p:nvPr/>
          </p:nvSpPr>
          <p:spPr>
            <a:xfrm>
              <a:off x="370327" y="299654"/>
              <a:ext cx="38524" cy="38524"/>
            </a:xfrm>
            <a:custGeom>
              <a:avLst/>
              <a:gdLst/>
              <a:ahLst/>
              <a:cxnLst/>
              <a:rect l="l" t="t" r="r" b="b"/>
              <a:pathLst>
                <a:path w="1271" h="1271" extrusionOk="0">
                  <a:moveTo>
                    <a:pt x="0" y="0"/>
                  </a:moveTo>
                  <a:lnTo>
                    <a:pt x="0" y="1270"/>
                  </a:lnTo>
                  <a:lnTo>
                    <a:pt x="1270" y="127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"/>
            <p:cNvSpPr/>
            <p:nvPr/>
          </p:nvSpPr>
          <p:spPr>
            <a:xfrm>
              <a:off x="408821" y="299654"/>
              <a:ext cx="38009" cy="38524"/>
            </a:xfrm>
            <a:custGeom>
              <a:avLst/>
              <a:gdLst/>
              <a:ahLst/>
              <a:cxnLst/>
              <a:rect l="l" t="t" r="r" b="b"/>
              <a:pathLst>
                <a:path w="1254" h="1271" extrusionOk="0">
                  <a:moveTo>
                    <a:pt x="0" y="0"/>
                  </a:moveTo>
                  <a:lnTo>
                    <a:pt x="0" y="1270"/>
                  </a:lnTo>
                  <a:lnTo>
                    <a:pt x="1254" y="1270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"/>
            <p:cNvSpPr/>
            <p:nvPr/>
          </p:nvSpPr>
          <p:spPr>
            <a:xfrm>
              <a:off x="370327" y="338148"/>
              <a:ext cx="38524" cy="38039"/>
            </a:xfrm>
            <a:custGeom>
              <a:avLst/>
              <a:gdLst/>
              <a:ahLst/>
              <a:cxnLst/>
              <a:rect l="l" t="t" r="r" b="b"/>
              <a:pathLst>
                <a:path w="1271" h="1255" extrusionOk="0">
                  <a:moveTo>
                    <a:pt x="0" y="0"/>
                  </a:moveTo>
                  <a:lnTo>
                    <a:pt x="0" y="1254"/>
                  </a:lnTo>
                  <a:lnTo>
                    <a:pt x="1270" y="1254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B7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" name="Google Shape;1158;p4"/>
          <p:cNvGrpSpPr/>
          <p:nvPr/>
        </p:nvGrpSpPr>
        <p:grpSpPr>
          <a:xfrm>
            <a:off x="586498" y="147620"/>
            <a:ext cx="266546" cy="228568"/>
            <a:chOff x="586498" y="147620"/>
            <a:chExt cx="266546" cy="228568"/>
          </a:xfrm>
        </p:grpSpPr>
        <p:sp>
          <p:nvSpPr>
            <p:cNvPr id="1159" name="Google Shape;1159;p4"/>
            <p:cNvSpPr/>
            <p:nvPr/>
          </p:nvSpPr>
          <p:spPr>
            <a:xfrm>
              <a:off x="624961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"/>
            <p:cNvSpPr/>
            <p:nvPr/>
          </p:nvSpPr>
          <p:spPr>
            <a:xfrm>
              <a:off x="662970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"/>
            <p:cNvSpPr/>
            <p:nvPr/>
          </p:nvSpPr>
          <p:spPr>
            <a:xfrm>
              <a:off x="738987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"/>
            <p:cNvSpPr/>
            <p:nvPr/>
          </p:nvSpPr>
          <p:spPr>
            <a:xfrm>
              <a:off x="776996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"/>
            <p:cNvSpPr/>
            <p:nvPr/>
          </p:nvSpPr>
          <p:spPr>
            <a:xfrm>
              <a:off x="586498" y="185628"/>
              <a:ext cx="38494" cy="38039"/>
            </a:xfrm>
            <a:custGeom>
              <a:avLst/>
              <a:gdLst/>
              <a:ahLst/>
              <a:cxnLst/>
              <a:rect l="l" t="t" r="r" b="b"/>
              <a:pathLst>
                <a:path w="1270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70" y="1255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"/>
            <p:cNvSpPr/>
            <p:nvPr/>
          </p:nvSpPr>
          <p:spPr>
            <a:xfrm>
              <a:off x="624961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"/>
            <p:cNvSpPr/>
            <p:nvPr/>
          </p:nvSpPr>
          <p:spPr>
            <a:xfrm>
              <a:off x="662970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"/>
            <p:cNvSpPr/>
            <p:nvPr/>
          </p:nvSpPr>
          <p:spPr>
            <a:xfrm>
              <a:off x="700979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"/>
            <p:cNvSpPr/>
            <p:nvPr/>
          </p:nvSpPr>
          <p:spPr>
            <a:xfrm>
              <a:off x="738987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"/>
            <p:cNvSpPr/>
            <p:nvPr/>
          </p:nvSpPr>
          <p:spPr>
            <a:xfrm>
              <a:off x="776996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"/>
            <p:cNvSpPr/>
            <p:nvPr/>
          </p:nvSpPr>
          <p:spPr>
            <a:xfrm>
              <a:off x="815005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"/>
            <p:cNvSpPr/>
            <p:nvPr/>
          </p:nvSpPr>
          <p:spPr>
            <a:xfrm>
              <a:off x="586498" y="223637"/>
              <a:ext cx="38494" cy="38039"/>
            </a:xfrm>
            <a:custGeom>
              <a:avLst/>
              <a:gdLst/>
              <a:ahLst/>
              <a:cxnLst/>
              <a:rect l="l" t="t" r="r" b="b"/>
              <a:pathLst>
                <a:path w="1270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70" y="1255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"/>
            <p:cNvSpPr/>
            <p:nvPr/>
          </p:nvSpPr>
          <p:spPr>
            <a:xfrm>
              <a:off x="624961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"/>
            <p:cNvSpPr/>
            <p:nvPr/>
          </p:nvSpPr>
          <p:spPr>
            <a:xfrm>
              <a:off x="662970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"/>
            <p:cNvSpPr/>
            <p:nvPr/>
          </p:nvSpPr>
          <p:spPr>
            <a:xfrm>
              <a:off x="700979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"/>
            <p:cNvSpPr/>
            <p:nvPr/>
          </p:nvSpPr>
          <p:spPr>
            <a:xfrm>
              <a:off x="738987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"/>
            <p:cNvSpPr/>
            <p:nvPr/>
          </p:nvSpPr>
          <p:spPr>
            <a:xfrm>
              <a:off x="776996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"/>
            <p:cNvSpPr/>
            <p:nvPr/>
          </p:nvSpPr>
          <p:spPr>
            <a:xfrm>
              <a:off x="815005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"/>
            <p:cNvSpPr/>
            <p:nvPr/>
          </p:nvSpPr>
          <p:spPr>
            <a:xfrm>
              <a:off x="624961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"/>
            <p:cNvSpPr/>
            <p:nvPr/>
          </p:nvSpPr>
          <p:spPr>
            <a:xfrm>
              <a:off x="662970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"/>
            <p:cNvSpPr/>
            <p:nvPr/>
          </p:nvSpPr>
          <p:spPr>
            <a:xfrm>
              <a:off x="700979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"/>
            <p:cNvSpPr/>
            <p:nvPr/>
          </p:nvSpPr>
          <p:spPr>
            <a:xfrm>
              <a:off x="738987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"/>
            <p:cNvSpPr/>
            <p:nvPr/>
          </p:nvSpPr>
          <p:spPr>
            <a:xfrm>
              <a:off x="776996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"/>
            <p:cNvSpPr/>
            <p:nvPr/>
          </p:nvSpPr>
          <p:spPr>
            <a:xfrm>
              <a:off x="662970" y="299654"/>
              <a:ext cx="38039" cy="38524"/>
            </a:xfrm>
            <a:custGeom>
              <a:avLst/>
              <a:gdLst/>
              <a:ahLst/>
              <a:cxnLst/>
              <a:rect l="l" t="t" r="r" b="b"/>
              <a:pathLst>
                <a:path w="1255" h="1271" extrusionOk="0">
                  <a:moveTo>
                    <a:pt x="1" y="0"/>
                  </a:moveTo>
                  <a:lnTo>
                    <a:pt x="1" y="1270"/>
                  </a:lnTo>
                  <a:lnTo>
                    <a:pt x="1255" y="127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"/>
            <p:cNvSpPr/>
            <p:nvPr/>
          </p:nvSpPr>
          <p:spPr>
            <a:xfrm>
              <a:off x="700979" y="299654"/>
              <a:ext cx="38039" cy="38524"/>
            </a:xfrm>
            <a:custGeom>
              <a:avLst/>
              <a:gdLst/>
              <a:ahLst/>
              <a:cxnLst/>
              <a:rect l="l" t="t" r="r" b="b"/>
              <a:pathLst>
                <a:path w="1255" h="1271" extrusionOk="0">
                  <a:moveTo>
                    <a:pt x="1" y="0"/>
                  </a:moveTo>
                  <a:lnTo>
                    <a:pt x="1" y="1270"/>
                  </a:lnTo>
                  <a:lnTo>
                    <a:pt x="1255" y="127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"/>
            <p:cNvSpPr/>
            <p:nvPr/>
          </p:nvSpPr>
          <p:spPr>
            <a:xfrm>
              <a:off x="738987" y="299654"/>
              <a:ext cx="38039" cy="38524"/>
            </a:xfrm>
            <a:custGeom>
              <a:avLst/>
              <a:gdLst/>
              <a:ahLst/>
              <a:cxnLst/>
              <a:rect l="l" t="t" r="r" b="b"/>
              <a:pathLst>
                <a:path w="1255" h="1271" extrusionOk="0">
                  <a:moveTo>
                    <a:pt x="1" y="0"/>
                  </a:moveTo>
                  <a:lnTo>
                    <a:pt x="1" y="1270"/>
                  </a:lnTo>
                  <a:lnTo>
                    <a:pt x="1255" y="127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"/>
            <p:cNvSpPr/>
            <p:nvPr/>
          </p:nvSpPr>
          <p:spPr>
            <a:xfrm>
              <a:off x="700979" y="33814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0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" name="Google Shape;1186;p4"/>
          <p:cNvGrpSpPr/>
          <p:nvPr/>
        </p:nvGrpSpPr>
        <p:grpSpPr>
          <a:xfrm>
            <a:off x="916698" y="147620"/>
            <a:ext cx="266546" cy="228568"/>
            <a:chOff x="586498" y="147620"/>
            <a:chExt cx="266546" cy="228568"/>
          </a:xfrm>
        </p:grpSpPr>
        <p:sp>
          <p:nvSpPr>
            <p:cNvPr id="1187" name="Google Shape;1187;p4"/>
            <p:cNvSpPr/>
            <p:nvPr/>
          </p:nvSpPr>
          <p:spPr>
            <a:xfrm>
              <a:off x="624961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"/>
            <p:cNvSpPr/>
            <p:nvPr/>
          </p:nvSpPr>
          <p:spPr>
            <a:xfrm>
              <a:off x="662970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"/>
            <p:cNvSpPr/>
            <p:nvPr/>
          </p:nvSpPr>
          <p:spPr>
            <a:xfrm>
              <a:off x="738987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"/>
            <p:cNvSpPr/>
            <p:nvPr/>
          </p:nvSpPr>
          <p:spPr>
            <a:xfrm>
              <a:off x="776996" y="147620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"/>
            <p:cNvSpPr/>
            <p:nvPr/>
          </p:nvSpPr>
          <p:spPr>
            <a:xfrm>
              <a:off x="586498" y="185628"/>
              <a:ext cx="38494" cy="38039"/>
            </a:xfrm>
            <a:custGeom>
              <a:avLst/>
              <a:gdLst/>
              <a:ahLst/>
              <a:cxnLst/>
              <a:rect l="l" t="t" r="r" b="b"/>
              <a:pathLst>
                <a:path w="1270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70" y="1255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"/>
            <p:cNvSpPr/>
            <p:nvPr/>
          </p:nvSpPr>
          <p:spPr>
            <a:xfrm>
              <a:off x="624961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"/>
            <p:cNvSpPr/>
            <p:nvPr/>
          </p:nvSpPr>
          <p:spPr>
            <a:xfrm>
              <a:off x="662970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"/>
            <p:cNvSpPr/>
            <p:nvPr/>
          </p:nvSpPr>
          <p:spPr>
            <a:xfrm>
              <a:off x="700979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"/>
            <p:cNvSpPr/>
            <p:nvPr/>
          </p:nvSpPr>
          <p:spPr>
            <a:xfrm>
              <a:off x="738987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"/>
            <p:cNvSpPr/>
            <p:nvPr/>
          </p:nvSpPr>
          <p:spPr>
            <a:xfrm>
              <a:off x="776996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"/>
            <p:cNvSpPr/>
            <p:nvPr/>
          </p:nvSpPr>
          <p:spPr>
            <a:xfrm>
              <a:off x="815005" y="18562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"/>
            <p:cNvSpPr/>
            <p:nvPr/>
          </p:nvSpPr>
          <p:spPr>
            <a:xfrm>
              <a:off x="586498" y="223637"/>
              <a:ext cx="38494" cy="38039"/>
            </a:xfrm>
            <a:custGeom>
              <a:avLst/>
              <a:gdLst/>
              <a:ahLst/>
              <a:cxnLst/>
              <a:rect l="l" t="t" r="r" b="b"/>
              <a:pathLst>
                <a:path w="1270" h="1255" extrusionOk="0">
                  <a:moveTo>
                    <a:pt x="0" y="1"/>
                  </a:moveTo>
                  <a:lnTo>
                    <a:pt x="0" y="1255"/>
                  </a:lnTo>
                  <a:lnTo>
                    <a:pt x="1270" y="1255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"/>
            <p:cNvSpPr/>
            <p:nvPr/>
          </p:nvSpPr>
          <p:spPr>
            <a:xfrm>
              <a:off x="624961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"/>
            <p:cNvSpPr/>
            <p:nvPr/>
          </p:nvSpPr>
          <p:spPr>
            <a:xfrm>
              <a:off x="662970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"/>
            <p:cNvSpPr/>
            <p:nvPr/>
          </p:nvSpPr>
          <p:spPr>
            <a:xfrm>
              <a:off x="700979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"/>
            <p:cNvSpPr/>
            <p:nvPr/>
          </p:nvSpPr>
          <p:spPr>
            <a:xfrm>
              <a:off x="738987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"/>
            <p:cNvSpPr/>
            <p:nvPr/>
          </p:nvSpPr>
          <p:spPr>
            <a:xfrm>
              <a:off x="776996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"/>
            <p:cNvSpPr/>
            <p:nvPr/>
          </p:nvSpPr>
          <p:spPr>
            <a:xfrm>
              <a:off x="815005" y="223637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5"/>
                  </a:lnTo>
                  <a:lnTo>
                    <a:pt x="1255" y="1255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"/>
            <p:cNvSpPr/>
            <p:nvPr/>
          </p:nvSpPr>
          <p:spPr>
            <a:xfrm>
              <a:off x="624961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"/>
            <p:cNvSpPr/>
            <p:nvPr/>
          </p:nvSpPr>
          <p:spPr>
            <a:xfrm>
              <a:off x="662970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"/>
            <p:cNvSpPr/>
            <p:nvPr/>
          </p:nvSpPr>
          <p:spPr>
            <a:xfrm>
              <a:off x="700979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"/>
            <p:cNvSpPr/>
            <p:nvPr/>
          </p:nvSpPr>
          <p:spPr>
            <a:xfrm>
              <a:off x="738987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"/>
            <p:cNvSpPr/>
            <p:nvPr/>
          </p:nvSpPr>
          <p:spPr>
            <a:xfrm>
              <a:off x="776996" y="261646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1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"/>
            <p:cNvSpPr/>
            <p:nvPr/>
          </p:nvSpPr>
          <p:spPr>
            <a:xfrm>
              <a:off x="662970" y="299654"/>
              <a:ext cx="38039" cy="38524"/>
            </a:xfrm>
            <a:custGeom>
              <a:avLst/>
              <a:gdLst/>
              <a:ahLst/>
              <a:cxnLst/>
              <a:rect l="l" t="t" r="r" b="b"/>
              <a:pathLst>
                <a:path w="1255" h="1271" extrusionOk="0">
                  <a:moveTo>
                    <a:pt x="1" y="0"/>
                  </a:moveTo>
                  <a:lnTo>
                    <a:pt x="1" y="1270"/>
                  </a:lnTo>
                  <a:lnTo>
                    <a:pt x="1255" y="127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"/>
            <p:cNvSpPr/>
            <p:nvPr/>
          </p:nvSpPr>
          <p:spPr>
            <a:xfrm>
              <a:off x="700979" y="299654"/>
              <a:ext cx="38039" cy="38524"/>
            </a:xfrm>
            <a:custGeom>
              <a:avLst/>
              <a:gdLst/>
              <a:ahLst/>
              <a:cxnLst/>
              <a:rect l="l" t="t" r="r" b="b"/>
              <a:pathLst>
                <a:path w="1255" h="1271" extrusionOk="0">
                  <a:moveTo>
                    <a:pt x="1" y="0"/>
                  </a:moveTo>
                  <a:lnTo>
                    <a:pt x="1" y="1270"/>
                  </a:lnTo>
                  <a:lnTo>
                    <a:pt x="1255" y="127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"/>
            <p:cNvSpPr/>
            <p:nvPr/>
          </p:nvSpPr>
          <p:spPr>
            <a:xfrm>
              <a:off x="738987" y="299654"/>
              <a:ext cx="38039" cy="38524"/>
            </a:xfrm>
            <a:custGeom>
              <a:avLst/>
              <a:gdLst/>
              <a:ahLst/>
              <a:cxnLst/>
              <a:rect l="l" t="t" r="r" b="b"/>
              <a:pathLst>
                <a:path w="1255" h="1271" extrusionOk="0">
                  <a:moveTo>
                    <a:pt x="1" y="0"/>
                  </a:moveTo>
                  <a:lnTo>
                    <a:pt x="1" y="1270"/>
                  </a:lnTo>
                  <a:lnTo>
                    <a:pt x="1255" y="1270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"/>
            <p:cNvSpPr/>
            <p:nvPr/>
          </p:nvSpPr>
          <p:spPr>
            <a:xfrm>
              <a:off x="700979" y="338148"/>
              <a:ext cx="38039" cy="38039"/>
            </a:xfrm>
            <a:custGeom>
              <a:avLst/>
              <a:gdLst/>
              <a:ahLst/>
              <a:cxnLst/>
              <a:rect l="l" t="t" r="r" b="b"/>
              <a:pathLst>
                <a:path w="1255" h="1255" extrusionOk="0">
                  <a:moveTo>
                    <a:pt x="1" y="0"/>
                  </a:moveTo>
                  <a:lnTo>
                    <a:pt x="1" y="1254"/>
                  </a:lnTo>
                  <a:lnTo>
                    <a:pt x="1255" y="1254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4"/>
          <p:cNvGrpSpPr/>
          <p:nvPr/>
        </p:nvGrpSpPr>
        <p:grpSpPr>
          <a:xfrm>
            <a:off x="-151417" y="4511474"/>
            <a:ext cx="9446833" cy="1136997"/>
            <a:chOff x="7" y="4511474"/>
            <a:chExt cx="9446833" cy="1136997"/>
          </a:xfrm>
        </p:grpSpPr>
        <p:grpSp>
          <p:nvGrpSpPr>
            <p:cNvPr id="1215" name="Google Shape;1215;p4"/>
            <p:cNvGrpSpPr/>
            <p:nvPr/>
          </p:nvGrpSpPr>
          <p:grpSpPr>
            <a:xfrm>
              <a:off x="7" y="4511474"/>
              <a:ext cx="1049633" cy="1136997"/>
              <a:chOff x="2130300" y="2121375"/>
              <a:chExt cx="212000" cy="229650"/>
            </a:xfrm>
          </p:grpSpPr>
          <p:sp>
            <p:nvSpPr>
              <p:cNvPr id="1216" name="Google Shape;1216;p4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4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4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4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4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4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4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4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4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4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4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4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4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4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4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4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4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4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4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4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4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4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4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4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4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4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9" name="Google Shape;1259;p4"/>
            <p:cNvGrpSpPr/>
            <p:nvPr/>
          </p:nvGrpSpPr>
          <p:grpSpPr>
            <a:xfrm>
              <a:off x="1049657" y="4511474"/>
              <a:ext cx="1049633" cy="1136997"/>
              <a:chOff x="2130300" y="2121375"/>
              <a:chExt cx="212000" cy="229650"/>
            </a:xfrm>
          </p:grpSpPr>
          <p:sp>
            <p:nvSpPr>
              <p:cNvPr id="1260" name="Google Shape;1260;p4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4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4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4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4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4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4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4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4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4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1270;p4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4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4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4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4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4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4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4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4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4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4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4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4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4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4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4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4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1288;p4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1289;p4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1290;p4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1291;p4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4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293;p4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294;p4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1295;p4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4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4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4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4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4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4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3" name="Google Shape;1303;p4"/>
            <p:cNvGrpSpPr/>
            <p:nvPr/>
          </p:nvGrpSpPr>
          <p:grpSpPr>
            <a:xfrm>
              <a:off x="2099307" y="4511474"/>
              <a:ext cx="1049633" cy="1136997"/>
              <a:chOff x="2130300" y="2121375"/>
              <a:chExt cx="212000" cy="229650"/>
            </a:xfrm>
          </p:grpSpPr>
          <p:sp>
            <p:nvSpPr>
              <p:cNvPr id="1304" name="Google Shape;1304;p4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4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4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4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4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4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4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4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4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4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4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4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4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4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4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4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4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4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4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4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4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4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4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4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4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4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4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4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4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4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" name="Google Shape;1347;p4"/>
            <p:cNvGrpSpPr/>
            <p:nvPr/>
          </p:nvGrpSpPr>
          <p:grpSpPr>
            <a:xfrm>
              <a:off x="3148957" y="4511474"/>
              <a:ext cx="1049633" cy="1136997"/>
              <a:chOff x="2130300" y="2121375"/>
              <a:chExt cx="212000" cy="229650"/>
            </a:xfrm>
          </p:grpSpPr>
          <p:sp>
            <p:nvSpPr>
              <p:cNvPr id="1348" name="Google Shape;1348;p4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4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4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4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4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4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4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4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4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4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4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4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4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4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4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4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4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4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4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4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4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4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4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4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4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4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4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4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4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4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4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4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4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4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4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4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1" name="Google Shape;1391;p4"/>
            <p:cNvGrpSpPr/>
            <p:nvPr/>
          </p:nvGrpSpPr>
          <p:grpSpPr>
            <a:xfrm>
              <a:off x="4198607" y="4511474"/>
              <a:ext cx="1049633" cy="1136997"/>
              <a:chOff x="2130300" y="2121375"/>
              <a:chExt cx="212000" cy="229650"/>
            </a:xfrm>
          </p:grpSpPr>
          <p:sp>
            <p:nvSpPr>
              <p:cNvPr id="1392" name="Google Shape;1392;p4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4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4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4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4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4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4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4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4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4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4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4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4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4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4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4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4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4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4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4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4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4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4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4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4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4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4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4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" name="Google Shape;1435;p4"/>
            <p:cNvGrpSpPr/>
            <p:nvPr/>
          </p:nvGrpSpPr>
          <p:grpSpPr>
            <a:xfrm>
              <a:off x="5248257" y="4511474"/>
              <a:ext cx="1049633" cy="1136997"/>
              <a:chOff x="2130300" y="2121375"/>
              <a:chExt cx="212000" cy="229650"/>
            </a:xfrm>
          </p:grpSpPr>
          <p:sp>
            <p:nvSpPr>
              <p:cNvPr id="1436" name="Google Shape;1436;p4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4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4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4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4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4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4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4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4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4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4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4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4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4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4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4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4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4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4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4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4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4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4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4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4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4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4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4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9" name="Google Shape;1479;p4"/>
            <p:cNvGrpSpPr/>
            <p:nvPr/>
          </p:nvGrpSpPr>
          <p:grpSpPr>
            <a:xfrm>
              <a:off x="6297907" y="4511474"/>
              <a:ext cx="1049633" cy="1136997"/>
              <a:chOff x="2130300" y="2121375"/>
              <a:chExt cx="212000" cy="229650"/>
            </a:xfrm>
          </p:grpSpPr>
          <p:sp>
            <p:nvSpPr>
              <p:cNvPr id="1480" name="Google Shape;1480;p4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4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4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4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4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4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4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4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4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4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4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4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4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4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4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4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4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4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4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4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4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4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4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4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4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4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4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4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4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4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4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4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4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4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4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4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4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4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4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3" name="Google Shape;1523;p4"/>
            <p:cNvGrpSpPr/>
            <p:nvPr/>
          </p:nvGrpSpPr>
          <p:grpSpPr>
            <a:xfrm>
              <a:off x="7347557" y="4511474"/>
              <a:ext cx="1049633" cy="1136997"/>
              <a:chOff x="2130300" y="2121375"/>
              <a:chExt cx="212000" cy="229650"/>
            </a:xfrm>
          </p:grpSpPr>
          <p:sp>
            <p:nvSpPr>
              <p:cNvPr id="1524" name="Google Shape;1524;p4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4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4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4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4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4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4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4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4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4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4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4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4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4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4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4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4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4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4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4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4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4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4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4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4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4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4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4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4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4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4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4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4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4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4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4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4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4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4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4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4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4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4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7" name="Google Shape;1567;p4"/>
            <p:cNvGrpSpPr/>
            <p:nvPr/>
          </p:nvGrpSpPr>
          <p:grpSpPr>
            <a:xfrm>
              <a:off x="8397207" y="4511474"/>
              <a:ext cx="1049633" cy="1136997"/>
              <a:chOff x="2130300" y="2121375"/>
              <a:chExt cx="212000" cy="229650"/>
            </a:xfrm>
          </p:grpSpPr>
          <p:sp>
            <p:nvSpPr>
              <p:cNvPr id="1568" name="Google Shape;1568;p4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4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4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4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4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4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4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4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4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4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4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4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4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4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4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4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4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4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4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4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4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4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4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4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4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4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4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4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4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4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4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4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4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4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4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1" name="Google Shape;161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2" name="Google Shape;1612;p4"/>
          <p:cNvSpPr txBox="1">
            <a:spLocks noGrp="1"/>
          </p:cNvSpPr>
          <p:nvPr>
            <p:ph type="body" idx="1"/>
          </p:nvPr>
        </p:nvSpPr>
        <p:spPr>
          <a:xfrm>
            <a:off x="720000" y="1017725"/>
            <a:ext cx="7704000" cy="349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vvic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5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6">
    <p:spTree>
      <p:nvGrpSpPr>
        <p:cNvPr id="1" name="Shape 9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72" name="Google Shape;9472;p20"/>
          <p:cNvGrpSpPr/>
          <p:nvPr/>
        </p:nvGrpSpPr>
        <p:grpSpPr>
          <a:xfrm flipH="1">
            <a:off x="-329643" y="1017719"/>
            <a:ext cx="1049633" cy="523940"/>
            <a:chOff x="138482" y="584556"/>
            <a:chExt cx="1049633" cy="523940"/>
          </a:xfrm>
        </p:grpSpPr>
        <p:sp>
          <p:nvSpPr>
            <p:cNvPr id="9473" name="Google Shape;9473;p20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20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20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20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20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20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20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20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20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20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20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20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20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20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20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8" name="Google Shape;9488;p20"/>
          <p:cNvGrpSpPr/>
          <p:nvPr/>
        </p:nvGrpSpPr>
        <p:grpSpPr>
          <a:xfrm>
            <a:off x="8581282" y="3516531"/>
            <a:ext cx="1049633" cy="523940"/>
            <a:chOff x="138482" y="584556"/>
            <a:chExt cx="1049633" cy="523940"/>
          </a:xfrm>
        </p:grpSpPr>
        <p:sp>
          <p:nvSpPr>
            <p:cNvPr id="9489" name="Google Shape;9489;p20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20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20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20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20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20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20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20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20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20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20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20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20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20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20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4" name="Google Shape;9504;p20"/>
          <p:cNvGrpSpPr/>
          <p:nvPr/>
        </p:nvGrpSpPr>
        <p:grpSpPr>
          <a:xfrm>
            <a:off x="-151417" y="4511474"/>
            <a:ext cx="9446833" cy="1136997"/>
            <a:chOff x="7" y="4511474"/>
            <a:chExt cx="9446833" cy="1136997"/>
          </a:xfrm>
        </p:grpSpPr>
        <p:grpSp>
          <p:nvGrpSpPr>
            <p:cNvPr id="9505" name="Google Shape;9505;p20"/>
            <p:cNvGrpSpPr/>
            <p:nvPr/>
          </p:nvGrpSpPr>
          <p:grpSpPr>
            <a:xfrm>
              <a:off x="7" y="4511474"/>
              <a:ext cx="1049633" cy="1136997"/>
              <a:chOff x="2130300" y="2121375"/>
              <a:chExt cx="212000" cy="229650"/>
            </a:xfrm>
          </p:grpSpPr>
          <p:sp>
            <p:nvSpPr>
              <p:cNvPr id="9506" name="Google Shape;9506;p20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20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20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20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20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20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20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20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20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20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20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20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20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20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20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20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20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20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20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20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20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20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20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20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20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20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20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20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20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20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20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20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20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20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20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20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20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20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20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20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20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20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20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9" name="Google Shape;9549;p20"/>
            <p:cNvGrpSpPr/>
            <p:nvPr/>
          </p:nvGrpSpPr>
          <p:grpSpPr>
            <a:xfrm>
              <a:off x="1049657" y="4511474"/>
              <a:ext cx="1049633" cy="1136997"/>
              <a:chOff x="2130300" y="2121375"/>
              <a:chExt cx="212000" cy="229650"/>
            </a:xfrm>
          </p:grpSpPr>
          <p:sp>
            <p:nvSpPr>
              <p:cNvPr id="9550" name="Google Shape;9550;p20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20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20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20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20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20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20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20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20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20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20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20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20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20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20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20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20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20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20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20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20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20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20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20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20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20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20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20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20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20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20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20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20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20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20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20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20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20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20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20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20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20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20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93" name="Google Shape;9593;p20"/>
            <p:cNvGrpSpPr/>
            <p:nvPr/>
          </p:nvGrpSpPr>
          <p:grpSpPr>
            <a:xfrm>
              <a:off x="2099307" y="4511474"/>
              <a:ext cx="1049633" cy="1136997"/>
              <a:chOff x="2130300" y="2121375"/>
              <a:chExt cx="212000" cy="229650"/>
            </a:xfrm>
          </p:grpSpPr>
          <p:sp>
            <p:nvSpPr>
              <p:cNvPr id="9594" name="Google Shape;9594;p20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20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6" name="Google Shape;9596;p20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7" name="Google Shape;9597;p20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20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20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20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20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20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20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20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20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20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20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20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20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20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20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2" name="Google Shape;9612;p20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3" name="Google Shape;9613;p20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20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20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20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20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20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20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0" name="Google Shape;9620;p20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1" name="Google Shape;9621;p20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2" name="Google Shape;9622;p20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20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20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20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20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20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8" name="Google Shape;9628;p20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9" name="Google Shape;9629;p20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20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1" name="Google Shape;9631;p20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2" name="Google Shape;9632;p20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20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4" name="Google Shape;9634;p20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20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20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20"/>
            <p:cNvGrpSpPr/>
            <p:nvPr/>
          </p:nvGrpSpPr>
          <p:grpSpPr>
            <a:xfrm>
              <a:off x="3148957" y="4511474"/>
              <a:ext cx="1049633" cy="1136997"/>
              <a:chOff x="2130300" y="2121375"/>
              <a:chExt cx="212000" cy="229650"/>
            </a:xfrm>
          </p:grpSpPr>
          <p:sp>
            <p:nvSpPr>
              <p:cNvPr id="9638" name="Google Shape;9638;p20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20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20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20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20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20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4" name="Google Shape;9644;p20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20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20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7" name="Google Shape;9647;p20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8" name="Google Shape;9648;p20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20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20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20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2" name="Google Shape;9652;p20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3" name="Google Shape;9653;p20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4" name="Google Shape;9654;p20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5" name="Google Shape;9655;p20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6" name="Google Shape;9656;p20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20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20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20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20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20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20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3" name="Google Shape;9663;p20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20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20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20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20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20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20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20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20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20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20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4" name="Google Shape;9674;p20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5" name="Google Shape;9675;p20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6" name="Google Shape;9676;p20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7" name="Google Shape;9677;p20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20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20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20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81" name="Google Shape;9681;p20"/>
            <p:cNvGrpSpPr/>
            <p:nvPr/>
          </p:nvGrpSpPr>
          <p:grpSpPr>
            <a:xfrm>
              <a:off x="4198607" y="4511474"/>
              <a:ext cx="1049633" cy="1136997"/>
              <a:chOff x="2130300" y="2121375"/>
              <a:chExt cx="212000" cy="229650"/>
            </a:xfrm>
          </p:grpSpPr>
          <p:sp>
            <p:nvSpPr>
              <p:cNvPr id="9682" name="Google Shape;9682;p20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20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20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5" name="Google Shape;9685;p20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20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20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20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20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20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20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2" name="Google Shape;9692;p20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20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20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20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20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20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20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20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0" name="Google Shape;9700;p20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20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20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20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20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20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20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20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8" name="Google Shape;9708;p20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20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20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20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20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20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20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20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6" name="Google Shape;9716;p20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20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20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20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20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20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20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20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4" name="Google Shape;9724;p20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5" name="Google Shape;9725;p20"/>
            <p:cNvGrpSpPr/>
            <p:nvPr/>
          </p:nvGrpSpPr>
          <p:grpSpPr>
            <a:xfrm>
              <a:off x="5248257" y="4511474"/>
              <a:ext cx="1049633" cy="1136997"/>
              <a:chOff x="2130300" y="2121375"/>
              <a:chExt cx="212000" cy="229650"/>
            </a:xfrm>
          </p:grpSpPr>
          <p:sp>
            <p:nvSpPr>
              <p:cNvPr id="9726" name="Google Shape;9726;p20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7" name="Google Shape;9727;p20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8" name="Google Shape;9728;p20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20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20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20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20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20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20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5" name="Google Shape;9735;p20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20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20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20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20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20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20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20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3" name="Google Shape;9743;p20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20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20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20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7" name="Google Shape;9747;p20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8" name="Google Shape;9748;p20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9" name="Google Shape;9749;p20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0" name="Google Shape;9750;p20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1" name="Google Shape;9751;p20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2" name="Google Shape;9752;p20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3" name="Google Shape;9753;p20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4" name="Google Shape;9754;p20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5" name="Google Shape;9755;p20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6" name="Google Shape;9756;p20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7" name="Google Shape;9757;p20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8" name="Google Shape;9758;p20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9" name="Google Shape;9759;p20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0" name="Google Shape;9760;p20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20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2" name="Google Shape;9762;p20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3" name="Google Shape;9763;p20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4" name="Google Shape;9764;p20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5" name="Google Shape;9765;p20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6" name="Google Shape;9766;p20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7" name="Google Shape;9767;p20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8" name="Google Shape;9768;p20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69" name="Google Shape;9769;p20"/>
            <p:cNvGrpSpPr/>
            <p:nvPr/>
          </p:nvGrpSpPr>
          <p:grpSpPr>
            <a:xfrm>
              <a:off x="6297907" y="4511474"/>
              <a:ext cx="1049633" cy="1136997"/>
              <a:chOff x="2130300" y="2121375"/>
              <a:chExt cx="212000" cy="229650"/>
            </a:xfrm>
          </p:grpSpPr>
          <p:sp>
            <p:nvSpPr>
              <p:cNvPr id="9770" name="Google Shape;9770;p20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1" name="Google Shape;9771;p20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2" name="Google Shape;9772;p20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3" name="Google Shape;9773;p20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4" name="Google Shape;9774;p20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5" name="Google Shape;9775;p20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6" name="Google Shape;9776;p20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7" name="Google Shape;9777;p20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8" name="Google Shape;9778;p20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9" name="Google Shape;9779;p20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0" name="Google Shape;9780;p20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1" name="Google Shape;9781;p20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2" name="Google Shape;9782;p20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3" name="Google Shape;9783;p20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4" name="Google Shape;9784;p20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20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6" name="Google Shape;9786;p20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7" name="Google Shape;9787;p20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20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20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0" name="Google Shape;9790;p20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1" name="Google Shape;9791;p20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2" name="Google Shape;9792;p20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3" name="Google Shape;9793;p20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4" name="Google Shape;9794;p20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5" name="Google Shape;9795;p20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6" name="Google Shape;9796;p20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7" name="Google Shape;9797;p20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8" name="Google Shape;9798;p20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9" name="Google Shape;9799;p20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0" name="Google Shape;9800;p20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1" name="Google Shape;9801;p20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2" name="Google Shape;9802;p20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3" name="Google Shape;9803;p20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4" name="Google Shape;9804;p20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5" name="Google Shape;9805;p20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6" name="Google Shape;9806;p20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7" name="Google Shape;9807;p20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8" name="Google Shape;9808;p20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9" name="Google Shape;9809;p20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0" name="Google Shape;9810;p20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1" name="Google Shape;9811;p20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2" name="Google Shape;9812;p20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13" name="Google Shape;9813;p20"/>
            <p:cNvGrpSpPr/>
            <p:nvPr/>
          </p:nvGrpSpPr>
          <p:grpSpPr>
            <a:xfrm>
              <a:off x="7347557" y="4511474"/>
              <a:ext cx="1049633" cy="1136997"/>
              <a:chOff x="2130300" y="2121375"/>
              <a:chExt cx="212000" cy="229650"/>
            </a:xfrm>
          </p:grpSpPr>
          <p:sp>
            <p:nvSpPr>
              <p:cNvPr id="9814" name="Google Shape;9814;p20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5" name="Google Shape;9815;p20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6" name="Google Shape;9816;p20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7" name="Google Shape;9817;p20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8" name="Google Shape;9818;p20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9" name="Google Shape;9819;p20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0" name="Google Shape;9820;p20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1" name="Google Shape;9821;p20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2" name="Google Shape;9822;p20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3" name="Google Shape;9823;p20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4" name="Google Shape;9824;p20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5" name="Google Shape;9825;p20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6" name="Google Shape;9826;p20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7" name="Google Shape;9827;p20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8" name="Google Shape;9828;p20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9" name="Google Shape;9829;p20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0" name="Google Shape;9830;p20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1" name="Google Shape;9831;p20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832;p20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3" name="Google Shape;9833;p20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4" name="Google Shape;9834;p20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5" name="Google Shape;9835;p20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6" name="Google Shape;9836;p20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7" name="Google Shape;9837;p20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8" name="Google Shape;9838;p20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9" name="Google Shape;9839;p20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0" name="Google Shape;9840;p20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1" name="Google Shape;9841;p20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2" name="Google Shape;9842;p20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3" name="Google Shape;9843;p20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4" name="Google Shape;9844;p20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5" name="Google Shape;9845;p20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6" name="Google Shape;9846;p20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7" name="Google Shape;9847;p20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8" name="Google Shape;9848;p20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9" name="Google Shape;9849;p20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0" name="Google Shape;9850;p20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1" name="Google Shape;9851;p20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2" name="Google Shape;9852;p20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3" name="Google Shape;9853;p20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4" name="Google Shape;9854;p20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5" name="Google Shape;9855;p20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6" name="Google Shape;9856;p20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57" name="Google Shape;9857;p20"/>
            <p:cNvGrpSpPr/>
            <p:nvPr/>
          </p:nvGrpSpPr>
          <p:grpSpPr>
            <a:xfrm>
              <a:off x="8397207" y="4511474"/>
              <a:ext cx="1049633" cy="1136997"/>
              <a:chOff x="2130300" y="2121375"/>
              <a:chExt cx="212000" cy="229650"/>
            </a:xfrm>
          </p:grpSpPr>
          <p:sp>
            <p:nvSpPr>
              <p:cNvPr id="9858" name="Google Shape;9858;p20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9" name="Google Shape;9859;p20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0" name="Google Shape;9860;p20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1" name="Google Shape;9861;p20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2" name="Google Shape;9862;p20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3" name="Google Shape;9863;p20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4" name="Google Shape;9864;p20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5" name="Google Shape;9865;p20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6" name="Google Shape;9866;p20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7" name="Google Shape;9867;p20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8" name="Google Shape;9868;p20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9" name="Google Shape;9869;p20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0" name="Google Shape;9870;p20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1" name="Google Shape;9871;p20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2" name="Google Shape;9872;p20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3" name="Google Shape;9873;p20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4" name="Google Shape;9874;p20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5" name="Google Shape;9875;p20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6" name="Google Shape;9876;p20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7" name="Google Shape;9877;p20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8" name="Google Shape;9878;p20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9" name="Google Shape;9879;p20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0" name="Google Shape;9880;p20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1" name="Google Shape;9881;p20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2" name="Google Shape;9882;p20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3" name="Google Shape;9883;p20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4" name="Google Shape;9884;p20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5" name="Google Shape;9885;p20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6" name="Google Shape;9886;p20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7" name="Google Shape;9887;p20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8" name="Google Shape;9888;p20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9" name="Google Shape;9889;p20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0" name="Google Shape;9890;p20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1" name="Google Shape;9891;p20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2" name="Google Shape;9892;p20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3" name="Google Shape;9893;p20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4" name="Google Shape;9894;p20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5" name="Google Shape;9895;p20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6" name="Google Shape;9896;p20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7" name="Google Shape;9897;p20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8" name="Google Shape;9898;p20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9" name="Google Shape;9899;p20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0" name="Google Shape;9900;p20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01" name="Google Shape;9901;p20"/>
          <p:cNvGrpSpPr/>
          <p:nvPr/>
        </p:nvGrpSpPr>
        <p:grpSpPr>
          <a:xfrm>
            <a:off x="256301" y="147620"/>
            <a:ext cx="926943" cy="228568"/>
            <a:chOff x="256301" y="147620"/>
            <a:chExt cx="926943" cy="228568"/>
          </a:xfrm>
        </p:grpSpPr>
        <p:grpSp>
          <p:nvGrpSpPr>
            <p:cNvPr id="9902" name="Google Shape;9902;p20"/>
            <p:cNvGrpSpPr/>
            <p:nvPr/>
          </p:nvGrpSpPr>
          <p:grpSpPr>
            <a:xfrm>
              <a:off x="256301" y="147620"/>
              <a:ext cx="266546" cy="228568"/>
              <a:chOff x="256301" y="147620"/>
              <a:chExt cx="266546" cy="228568"/>
            </a:xfrm>
          </p:grpSpPr>
          <p:sp>
            <p:nvSpPr>
              <p:cNvPr id="9903" name="Google Shape;9903;p20"/>
              <p:cNvSpPr/>
              <p:nvPr/>
            </p:nvSpPr>
            <p:spPr>
              <a:xfrm>
                <a:off x="294309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4" name="Google Shape;9904;p20"/>
              <p:cNvSpPr/>
              <p:nvPr/>
            </p:nvSpPr>
            <p:spPr>
              <a:xfrm>
                <a:off x="332318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5" name="Google Shape;9905;p20"/>
              <p:cNvSpPr/>
              <p:nvPr/>
            </p:nvSpPr>
            <p:spPr>
              <a:xfrm>
                <a:off x="408821" y="147620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6" name="Google Shape;9906;p20"/>
              <p:cNvSpPr/>
              <p:nvPr/>
            </p:nvSpPr>
            <p:spPr>
              <a:xfrm>
                <a:off x="446829" y="147620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7" name="Google Shape;9907;p20"/>
              <p:cNvSpPr/>
              <p:nvPr/>
            </p:nvSpPr>
            <p:spPr>
              <a:xfrm>
                <a:off x="25630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8" name="Google Shape;9908;p20"/>
              <p:cNvSpPr/>
              <p:nvPr/>
            </p:nvSpPr>
            <p:spPr>
              <a:xfrm>
                <a:off x="29430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C5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9" name="Google Shape;9909;p20"/>
              <p:cNvSpPr/>
              <p:nvPr/>
            </p:nvSpPr>
            <p:spPr>
              <a:xfrm>
                <a:off x="332318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0" name="Google Shape;9910;p20"/>
              <p:cNvSpPr/>
              <p:nvPr/>
            </p:nvSpPr>
            <p:spPr>
              <a:xfrm>
                <a:off x="370327" y="185628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1" name="Google Shape;9911;p20"/>
              <p:cNvSpPr/>
              <p:nvPr/>
            </p:nvSpPr>
            <p:spPr>
              <a:xfrm>
                <a:off x="408821" y="185628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2" name="Google Shape;9912;p20"/>
              <p:cNvSpPr/>
              <p:nvPr/>
            </p:nvSpPr>
            <p:spPr>
              <a:xfrm>
                <a:off x="446829" y="185628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3" name="Google Shape;9913;p20"/>
              <p:cNvSpPr/>
              <p:nvPr/>
            </p:nvSpPr>
            <p:spPr>
              <a:xfrm>
                <a:off x="484808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4" name="Google Shape;9914;p20"/>
              <p:cNvSpPr/>
              <p:nvPr/>
            </p:nvSpPr>
            <p:spPr>
              <a:xfrm>
                <a:off x="25630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5" name="Google Shape;9915;p20"/>
              <p:cNvSpPr/>
              <p:nvPr/>
            </p:nvSpPr>
            <p:spPr>
              <a:xfrm>
                <a:off x="29430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6" name="Google Shape;9916;p20"/>
              <p:cNvSpPr/>
              <p:nvPr/>
            </p:nvSpPr>
            <p:spPr>
              <a:xfrm>
                <a:off x="332318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7" name="Google Shape;9917;p20"/>
              <p:cNvSpPr/>
              <p:nvPr/>
            </p:nvSpPr>
            <p:spPr>
              <a:xfrm>
                <a:off x="370327" y="223637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8" name="Google Shape;9918;p20"/>
              <p:cNvSpPr/>
              <p:nvPr/>
            </p:nvSpPr>
            <p:spPr>
              <a:xfrm>
                <a:off x="408821" y="223637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9" name="Google Shape;9919;p20"/>
              <p:cNvSpPr/>
              <p:nvPr/>
            </p:nvSpPr>
            <p:spPr>
              <a:xfrm>
                <a:off x="446829" y="223637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0" name="Google Shape;9920;p20"/>
              <p:cNvSpPr/>
              <p:nvPr/>
            </p:nvSpPr>
            <p:spPr>
              <a:xfrm>
                <a:off x="484808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1" name="Google Shape;9921;p20"/>
              <p:cNvSpPr/>
              <p:nvPr/>
            </p:nvSpPr>
            <p:spPr>
              <a:xfrm>
                <a:off x="29430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2" name="Google Shape;9922;p20"/>
              <p:cNvSpPr/>
              <p:nvPr/>
            </p:nvSpPr>
            <p:spPr>
              <a:xfrm>
                <a:off x="332318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3" name="Google Shape;9923;p20"/>
              <p:cNvSpPr/>
              <p:nvPr/>
            </p:nvSpPr>
            <p:spPr>
              <a:xfrm>
                <a:off x="370327" y="261646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70" y="1254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4" name="Google Shape;9924;p20"/>
              <p:cNvSpPr/>
              <p:nvPr/>
            </p:nvSpPr>
            <p:spPr>
              <a:xfrm>
                <a:off x="408821" y="261646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5" name="Google Shape;9925;p20"/>
              <p:cNvSpPr/>
              <p:nvPr/>
            </p:nvSpPr>
            <p:spPr>
              <a:xfrm>
                <a:off x="446829" y="261646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6" name="Google Shape;9926;p20"/>
              <p:cNvSpPr/>
              <p:nvPr/>
            </p:nvSpPr>
            <p:spPr>
              <a:xfrm>
                <a:off x="332318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4" y="1270"/>
                    </a:lnTo>
                    <a:lnTo>
                      <a:pt x="1254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7" name="Google Shape;9927;p20"/>
              <p:cNvSpPr/>
              <p:nvPr/>
            </p:nvSpPr>
            <p:spPr>
              <a:xfrm>
                <a:off x="370327" y="299654"/>
                <a:ext cx="38524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71" extrusionOk="0">
                    <a:moveTo>
                      <a:pt x="0" y="0"/>
                    </a:moveTo>
                    <a:lnTo>
                      <a:pt x="0" y="1270"/>
                    </a:lnTo>
                    <a:lnTo>
                      <a:pt x="1270" y="1270"/>
                    </a:lnTo>
                    <a:lnTo>
                      <a:pt x="1270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8" name="Google Shape;9928;p20"/>
              <p:cNvSpPr/>
              <p:nvPr/>
            </p:nvSpPr>
            <p:spPr>
              <a:xfrm>
                <a:off x="408821" y="299654"/>
                <a:ext cx="3800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71" extrusionOk="0">
                    <a:moveTo>
                      <a:pt x="0" y="0"/>
                    </a:moveTo>
                    <a:lnTo>
                      <a:pt x="0" y="1270"/>
                    </a:lnTo>
                    <a:lnTo>
                      <a:pt x="1254" y="1270"/>
                    </a:lnTo>
                    <a:lnTo>
                      <a:pt x="1254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9" name="Google Shape;9929;p20"/>
              <p:cNvSpPr/>
              <p:nvPr/>
            </p:nvSpPr>
            <p:spPr>
              <a:xfrm>
                <a:off x="370327" y="338148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0"/>
                    </a:moveTo>
                    <a:lnTo>
                      <a:pt x="0" y="1254"/>
                    </a:lnTo>
                    <a:lnTo>
                      <a:pt x="1270" y="1254"/>
                    </a:lnTo>
                    <a:lnTo>
                      <a:pt x="1270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30" name="Google Shape;9930;p20"/>
            <p:cNvGrpSpPr/>
            <p:nvPr/>
          </p:nvGrpSpPr>
          <p:grpSpPr>
            <a:xfrm>
              <a:off x="586498" y="147620"/>
              <a:ext cx="266546" cy="228568"/>
              <a:chOff x="586498" y="147620"/>
              <a:chExt cx="266546" cy="228568"/>
            </a:xfrm>
          </p:grpSpPr>
          <p:sp>
            <p:nvSpPr>
              <p:cNvPr id="9931" name="Google Shape;9931;p20"/>
              <p:cNvSpPr/>
              <p:nvPr/>
            </p:nvSpPr>
            <p:spPr>
              <a:xfrm>
                <a:off x="624961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2" name="Google Shape;9932;p20"/>
              <p:cNvSpPr/>
              <p:nvPr/>
            </p:nvSpPr>
            <p:spPr>
              <a:xfrm>
                <a:off x="662970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3" name="Google Shape;9933;p20"/>
              <p:cNvSpPr/>
              <p:nvPr/>
            </p:nvSpPr>
            <p:spPr>
              <a:xfrm>
                <a:off x="738987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4" name="Google Shape;9934;p20"/>
              <p:cNvSpPr/>
              <p:nvPr/>
            </p:nvSpPr>
            <p:spPr>
              <a:xfrm>
                <a:off x="776996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5" name="Google Shape;9935;p20"/>
              <p:cNvSpPr/>
              <p:nvPr/>
            </p:nvSpPr>
            <p:spPr>
              <a:xfrm>
                <a:off x="586498" y="185628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6" name="Google Shape;9936;p20"/>
              <p:cNvSpPr/>
              <p:nvPr/>
            </p:nvSpPr>
            <p:spPr>
              <a:xfrm>
                <a:off x="62496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7C9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7" name="Google Shape;9937;p20"/>
              <p:cNvSpPr/>
              <p:nvPr/>
            </p:nvSpPr>
            <p:spPr>
              <a:xfrm>
                <a:off x="662970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8" name="Google Shape;9938;p20"/>
              <p:cNvSpPr/>
              <p:nvPr/>
            </p:nvSpPr>
            <p:spPr>
              <a:xfrm>
                <a:off x="70097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9" name="Google Shape;9939;p20"/>
              <p:cNvSpPr/>
              <p:nvPr/>
            </p:nvSpPr>
            <p:spPr>
              <a:xfrm>
                <a:off x="738987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0" name="Google Shape;9940;p20"/>
              <p:cNvSpPr/>
              <p:nvPr/>
            </p:nvSpPr>
            <p:spPr>
              <a:xfrm>
                <a:off x="776996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1" name="Google Shape;9941;p20"/>
              <p:cNvSpPr/>
              <p:nvPr/>
            </p:nvSpPr>
            <p:spPr>
              <a:xfrm>
                <a:off x="815005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2" name="Google Shape;9942;p20"/>
              <p:cNvSpPr/>
              <p:nvPr/>
            </p:nvSpPr>
            <p:spPr>
              <a:xfrm>
                <a:off x="586498" y="223637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3" name="Google Shape;9943;p20"/>
              <p:cNvSpPr/>
              <p:nvPr/>
            </p:nvSpPr>
            <p:spPr>
              <a:xfrm>
                <a:off x="62496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4" name="Google Shape;9944;p20"/>
              <p:cNvSpPr/>
              <p:nvPr/>
            </p:nvSpPr>
            <p:spPr>
              <a:xfrm>
                <a:off x="662970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5" name="Google Shape;9945;p20"/>
              <p:cNvSpPr/>
              <p:nvPr/>
            </p:nvSpPr>
            <p:spPr>
              <a:xfrm>
                <a:off x="70097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6" name="Google Shape;9946;p20"/>
              <p:cNvSpPr/>
              <p:nvPr/>
            </p:nvSpPr>
            <p:spPr>
              <a:xfrm>
                <a:off x="738987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7" name="Google Shape;9947;p20"/>
              <p:cNvSpPr/>
              <p:nvPr/>
            </p:nvSpPr>
            <p:spPr>
              <a:xfrm>
                <a:off x="776996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8" name="Google Shape;9948;p20"/>
              <p:cNvSpPr/>
              <p:nvPr/>
            </p:nvSpPr>
            <p:spPr>
              <a:xfrm>
                <a:off x="815005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9" name="Google Shape;9949;p20"/>
              <p:cNvSpPr/>
              <p:nvPr/>
            </p:nvSpPr>
            <p:spPr>
              <a:xfrm>
                <a:off x="624961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0" name="Google Shape;9950;p20"/>
              <p:cNvSpPr/>
              <p:nvPr/>
            </p:nvSpPr>
            <p:spPr>
              <a:xfrm>
                <a:off x="662970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1" name="Google Shape;9951;p20"/>
              <p:cNvSpPr/>
              <p:nvPr/>
            </p:nvSpPr>
            <p:spPr>
              <a:xfrm>
                <a:off x="70097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2" name="Google Shape;9952;p20"/>
              <p:cNvSpPr/>
              <p:nvPr/>
            </p:nvSpPr>
            <p:spPr>
              <a:xfrm>
                <a:off x="738987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3" name="Google Shape;9953;p20"/>
              <p:cNvSpPr/>
              <p:nvPr/>
            </p:nvSpPr>
            <p:spPr>
              <a:xfrm>
                <a:off x="776996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4" name="Google Shape;9954;p20"/>
              <p:cNvSpPr/>
              <p:nvPr/>
            </p:nvSpPr>
            <p:spPr>
              <a:xfrm>
                <a:off x="662970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5" name="Google Shape;9955;p20"/>
              <p:cNvSpPr/>
              <p:nvPr/>
            </p:nvSpPr>
            <p:spPr>
              <a:xfrm>
                <a:off x="700979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6" name="Google Shape;9956;p20"/>
              <p:cNvSpPr/>
              <p:nvPr/>
            </p:nvSpPr>
            <p:spPr>
              <a:xfrm>
                <a:off x="738987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7" name="Google Shape;9957;p20"/>
              <p:cNvSpPr/>
              <p:nvPr/>
            </p:nvSpPr>
            <p:spPr>
              <a:xfrm>
                <a:off x="700979" y="33814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0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58" name="Google Shape;9958;p20"/>
            <p:cNvGrpSpPr/>
            <p:nvPr/>
          </p:nvGrpSpPr>
          <p:grpSpPr>
            <a:xfrm>
              <a:off x="916698" y="147620"/>
              <a:ext cx="266546" cy="228568"/>
              <a:chOff x="586498" y="147620"/>
              <a:chExt cx="266546" cy="228568"/>
            </a:xfrm>
          </p:grpSpPr>
          <p:sp>
            <p:nvSpPr>
              <p:cNvPr id="9959" name="Google Shape;9959;p20"/>
              <p:cNvSpPr/>
              <p:nvPr/>
            </p:nvSpPr>
            <p:spPr>
              <a:xfrm>
                <a:off x="624961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0" name="Google Shape;9960;p20"/>
              <p:cNvSpPr/>
              <p:nvPr/>
            </p:nvSpPr>
            <p:spPr>
              <a:xfrm>
                <a:off x="662970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1" name="Google Shape;9961;p20"/>
              <p:cNvSpPr/>
              <p:nvPr/>
            </p:nvSpPr>
            <p:spPr>
              <a:xfrm>
                <a:off x="738987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2" name="Google Shape;9962;p20"/>
              <p:cNvSpPr/>
              <p:nvPr/>
            </p:nvSpPr>
            <p:spPr>
              <a:xfrm>
                <a:off x="776996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3" name="Google Shape;9963;p20"/>
              <p:cNvSpPr/>
              <p:nvPr/>
            </p:nvSpPr>
            <p:spPr>
              <a:xfrm>
                <a:off x="586498" y="185628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4" name="Google Shape;9964;p20"/>
              <p:cNvSpPr/>
              <p:nvPr/>
            </p:nvSpPr>
            <p:spPr>
              <a:xfrm>
                <a:off x="62496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7C9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5" name="Google Shape;9965;p20"/>
              <p:cNvSpPr/>
              <p:nvPr/>
            </p:nvSpPr>
            <p:spPr>
              <a:xfrm>
                <a:off x="662970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6" name="Google Shape;9966;p20"/>
              <p:cNvSpPr/>
              <p:nvPr/>
            </p:nvSpPr>
            <p:spPr>
              <a:xfrm>
                <a:off x="70097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7" name="Google Shape;9967;p20"/>
              <p:cNvSpPr/>
              <p:nvPr/>
            </p:nvSpPr>
            <p:spPr>
              <a:xfrm>
                <a:off x="738987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8" name="Google Shape;9968;p20"/>
              <p:cNvSpPr/>
              <p:nvPr/>
            </p:nvSpPr>
            <p:spPr>
              <a:xfrm>
                <a:off x="776996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9" name="Google Shape;9969;p20"/>
              <p:cNvSpPr/>
              <p:nvPr/>
            </p:nvSpPr>
            <p:spPr>
              <a:xfrm>
                <a:off x="815005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0" name="Google Shape;9970;p20"/>
              <p:cNvSpPr/>
              <p:nvPr/>
            </p:nvSpPr>
            <p:spPr>
              <a:xfrm>
                <a:off x="586498" y="223637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1" name="Google Shape;9971;p20"/>
              <p:cNvSpPr/>
              <p:nvPr/>
            </p:nvSpPr>
            <p:spPr>
              <a:xfrm>
                <a:off x="62496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2" name="Google Shape;9972;p20"/>
              <p:cNvSpPr/>
              <p:nvPr/>
            </p:nvSpPr>
            <p:spPr>
              <a:xfrm>
                <a:off x="662970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3" name="Google Shape;9973;p20"/>
              <p:cNvSpPr/>
              <p:nvPr/>
            </p:nvSpPr>
            <p:spPr>
              <a:xfrm>
                <a:off x="70097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4" name="Google Shape;9974;p20"/>
              <p:cNvSpPr/>
              <p:nvPr/>
            </p:nvSpPr>
            <p:spPr>
              <a:xfrm>
                <a:off x="738987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5" name="Google Shape;9975;p20"/>
              <p:cNvSpPr/>
              <p:nvPr/>
            </p:nvSpPr>
            <p:spPr>
              <a:xfrm>
                <a:off x="776996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6" name="Google Shape;9976;p20"/>
              <p:cNvSpPr/>
              <p:nvPr/>
            </p:nvSpPr>
            <p:spPr>
              <a:xfrm>
                <a:off x="815005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7" name="Google Shape;9977;p20"/>
              <p:cNvSpPr/>
              <p:nvPr/>
            </p:nvSpPr>
            <p:spPr>
              <a:xfrm>
                <a:off x="624961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8" name="Google Shape;9978;p20"/>
              <p:cNvSpPr/>
              <p:nvPr/>
            </p:nvSpPr>
            <p:spPr>
              <a:xfrm>
                <a:off x="662970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9" name="Google Shape;9979;p20"/>
              <p:cNvSpPr/>
              <p:nvPr/>
            </p:nvSpPr>
            <p:spPr>
              <a:xfrm>
                <a:off x="70097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0" name="Google Shape;9980;p20"/>
              <p:cNvSpPr/>
              <p:nvPr/>
            </p:nvSpPr>
            <p:spPr>
              <a:xfrm>
                <a:off x="738987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1" name="Google Shape;9981;p20"/>
              <p:cNvSpPr/>
              <p:nvPr/>
            </p:nvSpPr>
            <p:spPr>
              <a:xfrm>
                <a:off x="776996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2" name="Google Shape;9982;p20"/>
              <p:cNvSpPr/>
              <p:nvPr/>
            </p:nvSpPr>
            <p:spPr>
              <a:xfrm>
                <a:off x="662970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3" name="Google Shape;9983;p20"/>
              <p:cNvSpPr/>
              <p:nvPr/>
            </p:nvSpPr>
            <p:spPr>
              <a:xfrm>
                <a:off x="700979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4" name="Google Shape;9984;p20"/>
              <p:cNvSpPr/>
              <p:nvPr/>
            </p:nvSpPr>
            <p:spPr>
              <a:xfrm>
                <a:off x="738987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5" name="Google Shape;9985;p20"/>
              <p:cNvSpPr/>
              <p:nvPr/>
            </p:nvSpPr>
            <p:spPr>
              <a:xfrm>
                <a:off x="700979" y="33814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0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86" name="Google Shape;9986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8">
    <p:spTree>
      <p:nvGrpSpPr>
        <p:cNvPr id="1" name="Shape 10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16" name="Google Shape;10516;p22"/>
          <p:cNvGrpSpPr/>
          <p:nvPr/>
        </p:nvGrpSpPr>
        <p:grpSpPr>
          <a:xfrm>
            <a:off x="-151417" y="4511474"/>
            <a:ext cx="9446833" cy="1136997"/>
            <a:chOff x="7" y="4511474"/>
            <a:chExt cx="9446833" cy="1136997"/>
          </a:xfrm>
        </p:grpSpPr>
        <p:grpSp>
          <p:nvGrpSpPr>
            <p:cNvPr id="10517" name="Google Shape;10517;p22"/>
            <p:cNvGrpSpPr/>
            <p:nvPr/>
          </p:nvGrpSpPr>
          <p:grpSpPr>
            <a:xfrm>
              <a:off x="7" y="4511474"/>
              <a:ext cx="1049633" cy="1136997"/>
              <a:chOff x="2130300" y="2121375"/>
              <a:chExt cx="212000" cy="229650"/>
            </a:xfrm>
          </p:grpSpPr>
          <p:sp>
            <p:nvSpPr>
              <p:cNvPr id="10518" name="Google Shape;10518;p2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9" name="Google Shape;10519;p2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0" name="Google Shape;10520;p2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1" name="Google Shape;10521;p2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2" name="Google Shape;10522;p2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3" name="Google Shape;10523;p2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4" name="Google Shape;10524;p2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5" name="Google Shape;10525;p2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6" name="Google Shape;10526;p2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7" name="Google Shape;10527;p2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8" name="Google Shape;10528;p2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9" name="Google Shape;10529;p2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0" name="Google Shape;10530;p2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1" name="Google Shape;10531;p2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2" name="Google Shape;10532;p2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3" name="Google Shape;10533;p2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4" name="Google Shape;10534;p2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5" name="Google Shape;10535;p2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6" name="Google Shape;10536;p2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7" name="Google Shape;10537;p2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8" name="Google Shape;10538;p2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9" name="Google Shape;10539;p2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0" name="Google Shape;10540;p2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1" name="Google Shape;10541;p2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2" name="Google Shape;10542;p2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3" name="Google Shape;10543;p2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4" name="Google Shape;10544;p2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5" name="Google Shape;10545;p2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6" name="Google Shape;10546;p2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7" name="Google Shape;10547;p2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8" name="Google Shape;10548;p2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9" name="Google Shape;10549;p2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0" name="Google Shape;10550;p2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1" name="Google Shape;10551;p2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2" name="Google Shape;10552;p2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3" name="Google Shape;10553;p2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2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5" name="Google Shape;10555;p2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6" name="Google Shape;10556;p2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7" name="Google Shape;10557;p2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8" name="Google Shape;10558;p2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9" name="Google Shape;10559;p2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0" name="Google Shape;10560;p2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61" name="Google Shape;10561;p22"/>
            <p:cNvGrpSpPr/>
            <p:nvPr/>
          </p:nvGrpSpPr>
          <p:grpSpPr>
            <a:xfrm>
              <a:off x="1049657" y="4511474"/>
              <a:ext cx="1049633" cy="1136997"/>
              <a:chOff x="2130300" y="2121375"/>
              <a:chExt cx="212000" cy="229650"/>
            </a:xfrm>
          </p:grpSpPr>
          <p:sp>
            <p:nvSpPr>
              <p:cNvPr id="10562" name="Google Shape;10562;p2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3" name="Google Shape;10563;p2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4" name="Google Shape;10564;p2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5" name="Google Shape;10565;p2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6" name="Google Shape;10566;p2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7" name="Google Shape;10567;p2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8" name="Google Shape;10568;p2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9" name="Google Shape;10569;p2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0" name="Google Shape;10570;p2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1" name="Google Shape;10571;p2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2" name="Google Shape;10572;p2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3" name="Google Shape;10573;p2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4" name="Google Shape;10574;p2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5" name="Google Shape;10575;p2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6" name="Google Shape;10576;p2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7" name="Google Shape;10577;p2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8" name="Google Shape;10578;p2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9" name="Google Shape;10579;p2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0" name="Google Shape;10580;p2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1" name="Google Shape;10581;p2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2" name="Google Shape;10582;p2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3" name="Google Shape;10583;p2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4" name="Google Shape;10584;p2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5" name="Google Shape;10585;p2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6" name="Google Shape;10586;p2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7" name="Google Shape;10587;p2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8" name="Google Shape;10588;p2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9" name="Google Shape;10589;p2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0" name="Google Shape;10590;p2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1" name="Google Shape;10591;p2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2" name="Google Shape;10592;p2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3" name="Google Shape;10593;p2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4" name="Google Shape;10594;p2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5" name="Google Shape;10595;p2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6" name="Google Shape;10596;p2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7" name="Google Shape;10597;p2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8" name="Google Shape;10598;p2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9" name="Google Shape;10599;p2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2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2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2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2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2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05" name="Google Shape;10605;p22"/>
            <p:cNvGrpSpPr/>
            <p:nvPr/>
          </p:nvGrpSpPr>
          <p:grpSpPr>
            <a:xfrm>
              <a:off x="2099307" y="4511474"/>
              <a:ext cx="1049633" cy="1136997"/>
              <a:chOff x="2130300" y="2121375"/>
              <a:chExt cx="212000" cy="229650"/>
            </a:xfrm>
          </p:grpSpPr>
          <p:sp>
            <p:nvSpPr>
              <p:cNvPr id="10606" name="Google Shape;10606;p2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2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2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2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2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2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2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2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2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2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2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2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2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2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2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2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2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2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2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2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2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2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2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2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2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2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2" name="Google Shape;10632;p2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2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2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2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2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2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2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2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2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2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2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2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2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2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2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2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2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49" name="Google Shape;10649;p22"/>
            <p:cNvGrpSpPr/>
            <p:nvPr/>
          </p:nvGrpSpPr>
          <p:grpSpPr>
            <a:xfrm>
              <a:off x="3148957" y="4511474"/>
              <a:ext cx="1049633" cy="1136997"/>
              <a:chOff x="2130300" y="2121375"/>
              <a:chExt cx="212000" cy="229650"/>
            </a:xfrm>
          </p:grpSpPr>
          <p:sp>
            <p:nvSpPr>
              <p:cNvPr id="10650" name="Google Shape;10650;p2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2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2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2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2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2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2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2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2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2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2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2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2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2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2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2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2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2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2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2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2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2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2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2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2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2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2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7" name="Google Shape;10677;p2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8" name="Google Shape;10678;p2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9" name="Google Shape;10679;p2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0" name="Google Shape;10680;p2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1" name="Google Shape;10681;p2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2" name="Google Shape;10682;p2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3" name="Google Shape;10683;p2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4" name="Google Shape;10684;p2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5" name="Google Shape;10685;p2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6" name="Google Shape;10686;p2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7" name="Google Shape;10687;p2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8" name="Google Shape;10688;p2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9" name="Google Shape;10689;p2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0" name="Google Shape;10690;p2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1" name="Google Shape;10691;p2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2" name="Google Shape;10692;p2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93" name="Google Shape;10693;p22"/>
            <p:cNvGrpSpPr/>
            <p:nvPr/>
          </p:nvGrpSpPr>
          <p:grpSpPr>
            <a:xfrm>
              <a:off x="4198607" y="4511474"/>
              <a:ext cx="1049633" cy="1136997"/>
              <a:chOff x="2130300" y="2121375"/>
              <a:chExt cx="212000" cy="229650"/>
            </a:xfrm>
          </p:grpSpPr>
          <p:sp>
            <p:nvSpPr>
              <p:cNvPr id="10694" name="Google Shape;10694;p2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5" name="Google Shape;10695;p2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6" name="Google Shape;10696;p2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7" name="Google Shape;10697;p2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8" name="Google Shape;10698;p2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9" name="Google Shape;10699;p2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0" name="Google Shape;10700;p2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1" name="Google Shape;10701;p2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2" name="Google Shape;10702;p2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3" name="Google Shape;10703;p2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4" name="Google Shape;10704;p2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5" name="Google Shape;10705;p2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6" name="Google Shape;10706;p2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7" name="Google Shape;10707;p2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8" name="Google Shape;10708;p2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9" name="Google Shape;10709;p2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0" name="Google Shape;10710;p2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1" name="Google Shape;10711;p2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2" name="Google Shape;10712;p2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3" name="Google Shape;10713;p2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4" name="Google Shape;10714;p2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5" name="Google Shape;10715;p2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6" name="Google Shape;10716;p2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7" name="Google Shape;10717;p2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8" name="Google Shape;10718;p2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9" name="Google Shape;10719;p2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0" name="Google Shape;10720;p2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1" name="Google Shape;10721;p2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2" name="Google Shape;10722;p2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3" name="Google Shape;10723;p2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4" name="Google Shape;10724;p2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5" name="Google Shape;10725;p2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6" name="Google Shape;10726;p2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7" name="Google Shape;10727;p2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8" name="Google Shape;10728;p2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9" name="Google Shape;10729;p2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0" name="Google Shape;10730;p2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1" name="Google Shape;10731;p2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2" name="Google Shape;10732;p2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3" name="Google Shape;10733;p2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4" name="Google Shape;10734;p2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5" name="Google Shape;10735;p2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6" name="Google Shape;10736;p2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37" name="Google Shape;10737;p22"/>
            <p:cNvGrpSpPr/>
            <p:nvPr/>
          </p:nvGrpSpPr>
          <p:grpSpPr>
            <a:xfrm>
              <a:off x="5248257" y="4511474"/>
              <a:ext cx="1049633" cy="1136997"/>
              <a:chOff x="2130300" y="2121375"/>
              <a:chExt cx="212000" cy="229650"/>
            </a:xfrm>
          </p:grpSpPr>
          <p:sp>
            <p:nvSpPr>
              <p:cNvPr id="10738" name="Google Shape;10738;p2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9" name="Google Shape;10739;p2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0" name="Google Shape;10740;p2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1" name="Google Shape;10741;p2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2" name="Google Shape;10742;p2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3" name="Google Shape;10743;p2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4" name="Google Shape;10744;p2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5" name="Google Shape;10745;p2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6" name="Google Shape;10746;p2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2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2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2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2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2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2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2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2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2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6" name="Google Shape;10756;p2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7" name="Google Shape;10757;p2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2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2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2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2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2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2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2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2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2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2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2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2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2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2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2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2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2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2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2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2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2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2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2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81" name="Google Shape;10781;p22"/>
            <p:cNvGrpSpPr/>
            <p:nvPr/>
          </p:nvGrpSpPr>
          <p:grpSpPr>
            <a:xfrm>
              <a:off x="6297907" y="4511474"/>
              <a:ext cx="1049633" cy="1136997"/>
              <a:chOff x="2130300" y="2121375"/>
              <a:chExt cx="212000" cy="229650"/>
            </a:xfrm>
          </p:grpSpPr>
          <p:sp>
            <p:nvSpPr>
              <p:cNvPr id="10782" name="Google Shape;10782;p2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3" name="Google Shape;10783;p2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4" name="Google Shape;10784;p2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5" name="Google Shape;10785;p2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6" name="Google Shape;10786;p2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7" name="Google Shape;10787;p2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8" name="Google Shape;10788;p2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9" name="Google Shape;10789;p2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0" name="Google Shape;10790;p2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1" name="Google Shape;10791;p2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2" name="Google Shape;10792;p2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3" name="Google Shape;10793;p2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4" name="Google Shape;10794;p2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5" name="Google Shape;10795;p2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6" name="Google Shape;10796;p2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7" name="Google Shape;10797;p2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8" name="Google Shape;10798;p2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9" name="Google Shape;10799;p2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0" name="Google Shape;10800;p2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1" name="Google Shape;10801;p2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2" name="Google Shape;10802;p2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3" name="Google Shape;10803;p2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4" name="Google Shape;10804;p2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5" name="Google Shape;10805;p2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6" name="Google Shape;10806;p2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7" name="Google Shape;10807;p2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8" name="Google Shape;10808;p2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9" name="Google Shape;10809;p2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0" name="Google Shape;10810;p2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1" name="Google Shape;10811;p2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2" name="Google Shape;10812;p2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3" name="Google Shape;10813;p2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4" name="Google Shape;10814;p2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5" name="Google Shape;10815;p2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6" name="Google Shape;10816;p2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7" name="Google Shape;10817;p2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8" name="Google Shape;10818;p2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9" name="Google Shape;10819;p2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0" name="Google Shape;10820;p2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1" name="Google Shape;10821;p2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2" name="Google Shape;10822;p2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3" name="Google Shape;10823;p2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4" name="Google Shape;10824;p2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25" name="Google Shape;10825;p22"/>
            <p:cNvGrpSpPr/>
            <p:nvPr/>
          </p:nvGrpSpPr>
          <p:grpSpPr>
            <a:xfrm>
              <a:off x="7347557" y="4511474"/>
              <a:ext cx="1049633" cy="1136997"/>
              <a:chOff x="2130300" y="2121375"/>
              <a:chExt cx="212000" cy="229650"/>
            </a:xfrm>
          </p:grpSpPr>
          <p:sp>
            <p:nvSpPr>
              <p:cNvPr id="10826" name="Google Shape;10826;p2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7" name="Google Shape;10827;p2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8" name="Google Shape;10828;p2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9" name="Google Shape;10829;p2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0" name="Google Shape;10830;p2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1" name="Google Shape;10831;p2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2" name="Google Shape;10832;p2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3" name="Google Shape;10833;p2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4" name="Google Shape;10834;p2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5" name="Google Shape;10835;p2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6" name="Google Shape;10836;p2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7" name="Google Shape;10837;p2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8" name="Google Shape;10838;p2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9" name="Google Shape;10839;p2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0" name="Google Shape;10840;p2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1" name="Google Shape;10841;p2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2" name="Google Shape;10842;p2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3" name="Google Shape;10843;p2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4" name="Google Shape;10844;p2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5" name="Google Shape;10845;p2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6" name="Google Shape;10846;p2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7" name="Google Shape;10847;p2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8" name="Google Shape;10848;p2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9" name="Google Shape;10849;p2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0" name="Google Shape;10850;p2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1" name="Google Shape;10851;p2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2" name="Google Shape;10852;p2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3" name="Google Shape;10853;p2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4" name="Google Shape;10854;p2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5" name="Google Shape;10855;p2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6" name="Google Shape;10856;p2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7" name="Google Shape;10857;p2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8" name="Google Shape;10858;p2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9" name="Google Shape;10859;p2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0" name="Google Shape;10860;p2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1" name="Google Shape;10861;p2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2" name="Google Shape;10862;p2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3" name="Google Shape;10863;p2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4" name="Google Shape;10864;p2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5" name="Google Shape;10865;p2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6" name="Google Shape;10866;p2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7" name="Google Shape;10867;p2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8" name="Google Shape;10868;p2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69" name="Google Shape;10869;p22"/>
            <p:cNvGrpSpPr/>
            <p:nvPr/>
          </p:nvGrpSpPr>
          <p:grpSpPr>
            <a:xfrm>
              <a:off x="8397207" y="4511474"/>
              <a:ext cx="1049633" cy="1136997"/>
              <a:chOff x="2130300" y="2121375"/>
              <a:chExt cx="212000" cy="229650"/>
            </a:xfrm>
          </p:grpSpPr>
          <p:sp>
            <p:nvSpPr>
              <p:cNvPr id="10870" name="Google Shape;10870;p22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1" name="Google Shape;10871;p22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2" name="Google Shape;10872;p22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3" name="Google Shape;10873;p22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4" name="Google Shape;10874;p22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5" name="Google Shape;10875;p22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6" name="Google Shape;10876;p22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7" name="Google Shape;10877;p22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8" name="Google Shape;10878;p22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9" name="Google Shape;10879;p22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0" name="Google Shape;10880;p22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1" name="Google Shape;10881;p22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2" name="Google Shape;10882;p22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3" name="Google Shape;10883;p22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4" name="Google Shape;10884;p22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5" name="Google Shape;10885;p22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6" name="Google Shape;10886;p22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7" name="Google Shape;10887;p22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8" name="Google Shape;10888;p22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9" name="Google Shape;10889;p22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0" name="Google Shape;10890;p22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1" name="Google Shape;10891;p22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2" name="Google Shape;10892;p22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3" name="Google Shape;10893;p22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4" name="Google Shape;10894;p22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5" name="Google Shape;10895;p22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6" name="Google Shape;10896;p22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7" name="Google Shape;10897;p22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8" name="Google Shape;10898;p22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9" name="Google Shape;10899;p22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0" name="Google Shape;10900;p22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1" name="Google Shape;10901;p22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22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3" name="Google Shape;10903;p22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4" name="Google Shape;10904;p22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22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6" name="Google Shape;10906;p22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7" name="Google Shape;10907;p22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8" name="Google Shape;10908;p22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9" name="Google Shape;10909;p22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0" name="Google Shape;10910;p22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1" name="Google Shape;10911;p22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2" name="Google Shape;10912;p22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13" name="Google Shape;10913;p22"/>
          <p:cNvGrpSpPr/>
          <p:nvPr/>
        </p:nvGrpSpPr>
        <p:grpSpPr>
          <a:xfrm>
            <a:off x="256301" y="147620"/>
            <a:ext cx="926943" cy="228568"/>
            <a:chOff x="256301" y="147620"/>
            <a:chExt cx="926943" cy="228568"/>
          </a:xfrm>
        </p:grpSpPr>
        <p:grpSp>
          <p:nvGrpSpPr>
            <p:cNvPr id="10914" name="Google Shape;10914;p22"/>
            <p:cNvGrpSpPr/>
            <p:nvPr/>
          </p:nvGrpSpPr>
          <p:grpSpPr>
            <a:xfrm>
              <a:off x="256301" y="147620"/>
              <a:ext cx="266546" cy="228568"/>
              <a:chOff x="256301" y="147620"/>
              <a:chExt cx="266546" cy="228568"/>
            </a:xfrm>
          </p:grpSpPr>
          <p:sp>
            <p:nvSpPr>
              <p:cNvPr id="10915" name="Google Shape;10915;p22"/>
              <p:cNvSpPr/>
              <p:nvPr/>
            </p:nvSpPr>
            <p:spPr>
              <a:xfrm>
                <a:off x="294309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6" name="Google Shape;10916;p22"/>
              <p:cNvSpPr/>
              <p:nvPr/>
            </p:nvSpPr>
            <p:spPr>
              <a:xfrm>
                <a:off x="332318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7" name="Google Shape;10917;p22"/>
              <p:cNvSpPr/>
              <p:nvPr/>
            </p:nvSpPr>
            <p:spPr>
              <a:xfrm>
                <a:off x="408821" y="147620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8" name="Google Shape;10918;p22"/>
              <p:cNvSpPr/>
              <p:nvPr/>
            </p:nvSpPr>
            <p:spPr>
              <a:xfrm>
                <a:off x="446829" y="147620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9" name="Google Shape;10919;p22"/>
              <p:cNvSpPr/>
              <p:nvPr/>
            </p:nvSpPr>
            <p:spPr>
              <a:xfrm>
                <a:off x="25630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0" name="Google Shape;10920;p22"/>
              <p:cNvSpPr/>
              <p:nvPr/>
            </p:nvSpPr>
            <p:spPr>
              <a:xfrm>
                <a:off x="29430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C5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1" name="Google Shape;10921;p22"/>
              <p:cNvSpPr/>
              <p:nvPr/>
            </p:nvSpPr>
            <p:spPr>
              <a:xfrm>
                <a:off x="332318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2" name="Google Shape;10922;p22"/>
              <p:cNvSpPr/>
              <p:nvPr/>
            </p:nvSpPr>
            <p:spPr>
              <a:xfrm>
                <a:off x="370327" y="185628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3" name="Google Shape;10923;p22"/>
              <p:cNvSpPr/>
              <p:nvPr/>
            </p:nvSpPr>
            <p:spPr>
              <a:xfrm>
                <a:off x="408821" y="185628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4" name="Google Shape;10924;p22"/>
              <p:cNvSpPr/>
              <p:nvPr/>
            </p:nvSpPr>
            <p:spPr>
              <a:xfrm>
                <a:off x="446829" y="185628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5" name="Google Shape;10925;p22"/>
              <p:cNvSpPr/>
              <p:nvPr/>
            </p:nvSpPr>
            <p:spPr>
              <a:xfrm>
                <a:off x="484808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6" name="Google Shape;10926;p22"/>
              <p:cNvSpPr/>
              <p:nvPr/>
            </p:nvSpPr>
            <p:spPr>
              <a:xfrm>
                <a:off x="25630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7" name="Google Shape;10927;p22"/>
              <p:cNvSpPr/>
              <p:nvPr/>
            </p:nvSpPr>
            <p:spPr>
              <a:xfrm>
                <a:off x="29430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8" name="Google Shape;10928;p22"/>
              <p:cNvSpPr/>
              <p:nvPr/>
            </p:nvSpPr>
            <p:spPr>
              <a:xfrm>
                <a:off x="332318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9" name="Google Shape;10929;p22"/>
              <p:cNvSpPr/>
              <p:nvPr/>
            </p:nvSpPr>
            <p:spPr>
              <a:xfrm>
                <a:off x="370327" y="223637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0" name="Google Shape;10930;p22"/>
              <p:cNvSpPr/>
              <p:nvPr/>
            </p:nvSpPr>
            <p:spPr>
              <a:xfrm>
                <a:off x="408821" y="223637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1" name="Google Shape;10931;p22"/>
              <p:cNvSpPr/>
              <p:nvPr/>
            </p:nvSpPr>
            <p:spPr>
              <a:xfrm>
                <a:off x="446829" y="223637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2" name="Google Shape;10932;p22"/>
              <p:cNvSpPr/>
              <p:nvPr/>
            </p:nvSpPr>
            <p:spPr>
              <a:xfrm>
                <a:off x="484808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3" name="Google Shape;10933;p22"/>
              <p:cNvSpPr/>
              <p:nvPr/>
            </p:nvSpPr>
            <p:spPr>
              <a:xfrm>
                <a:off x="29430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4" name="Google Shape;10934;p22"/>
              <p:cNvSpPr/>
              <p:nvPr/>
            </p:nvSpPr>
            <p:spPr>
              <a:xfrm>
                <a:off x="332318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5" name="Google Shape;10935;p22"/>
              <p:cNvSpPr/>
              <p:nvPr/>
            </p:nvSpPr>
            <p:spPr>
              <a:xfrm>
                <a:off x="370327" y="261646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70" y="1254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22"/>
              <p:cNvSpPr/>
              <p:nvPr/>
            </p:nvSpPr>
            <p:spPr>
              <a:xfrm>
                <a:off x="408821" y="261646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22"/>
              <p:cNvSpPr/>
              <p:nvPr/>
            </p:nvSpPr>
            <p:spPr>
              <a:xfrm>
                <a:off x="446829" y="261646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22"/>
              <p:cNvSpPr/>
              <p:nvPr/>
            </p:nvSpPr>
            <p:spPr>
              <a:xfrm>
                <a:off x="332318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4" y="1270"/>
                    </a:lnTo>
                    <a:lnTo>
                      <a:pt x="1254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22"/>
              <p:cNvSpPr/>
              <p:nvPr/>
            </p:nvSpPr>
            <p:spPr>
              <a:xfrm>
                <a:off x="370327" y="299654"/>
                <a:ext cx="38524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71" extrusionOk="0">
                    <a:moveTo>
                      <a:pt x="0" y="0"/>
                    </a:moveTo>
                    <a:lnTo>
                      <a:pt x="0" y="1270"/>
                    </a:lnTo>
                    <a:lnTo>
                      <a:pt x="1270" y="1270"/>
                    </a:lnTo>
                    <a:lnTo>
                      <a:pt x="1270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0" name="Google Shape;10940;p22"/>
              <p:cNvSpPr/>
              <p:nvPr/>
            </p:nvSpPr>
            <p:spPr>
              <a:xfrm>
                <a:off x="408821" y="299654"/>
                <a:ext cx="3800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71" extrusionOk="0">
                    <a:moveTo>
                      <a:pt x="0" y="0"/>
                    </a:moveTo>
                    <a:lnTo>
                      <a:pt x="0" y="1270"/>
                    </a:lnTo>
                    <a:lnTo>
                      <a:pt x="1254" y="1270"/>
                    </a:lnTo>
                    <a:lnTo>
                      <a:pt x="1254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1" name="Google Shape;10941;p22"/>
              <p:cNvSpPr/>
              <p:nvPr/>
            </p:nvSpPr>
            <p:spPr>
              <a:xfrm>
                <a:off x="370327" y="338148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0"/>
                    </a:moveTo>
                    <a:lnTo>
                      <a:pt x="0" y="1254"/>
                    </a:lnTo>
                    <a:lnTo>
                      <a:pt x="1270" y="1254"/>
                    </a:lnTo>
                    <a:lnTo>
                      <a:pt x="1270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42" name="Google Shape;10942;p22"/>
            <p:cNvGrpSpPr/>
            <p:nvPr/>
          </p:nvGrpSpPr>
          <p:grpSpPr>
            <a:xfrm>
              <a:off x="586498" y="147620"/>
              <a:ext cx="266546" cy="228568"/>
              <a:chOff x="586498" y="147620"/>
              <a:chExt cx="266546" cy="228568"/>
            </a:xfrm>
          </p:grpSpPr>
          <p:sp>
            <p:nvSpPr>
              <p:cNvPr id="10943" name="Google Shape;10943;p22"/>
              <p:cNvSpPr/>
              <p:nvPr/>
            </p:nvSpPr>
            <p:spPr>
              <a:xfrm>
                <a:off x="624961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4" name="Google Shape;10944;p22"/>
              <p:cNvSpPr/>
              <p:nvPr/>
            </p:nvSpPr>
            <p:spPr>
              <a:xfrm>
                <a:off x="662970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5" name="Google Shape;10945;p22"/>
              <p:cNvSpPr/>
              <p:nvPr/>
            </p:nvSpPr>
            <p:spPr>
              <a:xfrm>
                <a:off x="738987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6" name="Google Shape;10946;p22"/>
              <p:cNvSpPr/>
              <p:nvPr/>
            </p:nvSpPr>
            <p:spPr>
              <a:xfrm>
                <a:off x="776996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7" name="Google Shape;10947;p22"/>
              <p:cNvSpPr/>
              <p:nvPr/>
            </p:nvSpPr>
            <p:spPr>
              <a:xfrm>
                <a:off x="586498" y="185628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8" name="Google Shape;10948;p22"/>
              <p:cNvSpPr/>
              <p:nvPr/>
            </p:nvSpPr>
            <p:spPr>
              <a:xfrm>
                <a:off x="62496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7C9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9" name="Google Shape;10949;p22"/>
              <p:cNvSpPr/>
              <p:nvPr/>
            </p:nvSpPr>
            <p:spPr>
              <a:xfrm>
                <a:off x="662970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0" name="Google Shape;10950;p22"/>
              <p:cNvSpPr/>
              <p:nvPr/>
            </p:nvSpPr>
            <p:spPr>
              <a:xfrm>
                <a:off x="70097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1" name="Google Shape;10951;p22"/>
              <p:cNvSpPr/>
              <p:nvPr/>
            </p:nvSpPr>
            <p:spPr>
              <a:xfrm>
                <a:off x="738987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2" name="Google Shape;10952;p22"/>
              <p:cNvSpPr/>
              <p:nvPr/>
            </p:nvSpPr>
            <p:spPr>
              <a:xfrm>
                <a:off x="776996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3" name="Google Shape;10953;p22"/>
              <p:cNvSpPr/>
              <p:nvPr/>
            </p:nvSpPr>
            <p:spPr>
              <a:xfrm>
                <a:off x="815005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4" name="Google Shape;10954;p22"/>
              <p:cNvSpPr/>
              <p:nvPr/>
            </p:nvSpPr>
            <p:spPr>
              <a:xfrm>
                <a:off x="586498" y="223637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5" name="Google Shape;10955;p22"/>
              <p:cNvSpPr/>
              <p:nvPr/>
            </p:nvSpPr>
            <p:spPr>
              <a:xfrm>
                <a:off x="62496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6" name="Google Shape;10956;p22"/>
              <p:cNvSpPr/>
              <p:nvPr/>
            </p:nvSpPr>
            <p:spPr>
              <a:xfrm>
                <a:off x="662970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7" name="Google Shape;10957;p22"/>
              <p:cNvSpPr/>
              <p:nvPr/>
            </p:nvSpPr>
            <p:spPr>
              <a:xfrm>
                <a:off x="70097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8" name="Google Shape;10958;p22"/>
              <p:cNvSpPr/>
              <p:nvPr/>
            </p:nvSpPr>
            <p:spPr>
              <a:xfrm>
                <a:off x="738987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9" name="Google Shape;10959;p22"/>
              <p:cNvSpPr/>
              <p:nvPr/>
            </p:nvSpPr>
            <p:spPr>
              <a:xfrm>
                <a:off x="776996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0" name="Google Shape;10960;p22"/>
              <p:cNvSpPr/>
              <p:nvPr/>
            </p:nvSpPr>
            <p:spPr>
              <a:xfrm>
                <a:off x="815005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1" name="Google Shape;10961;p22"/>
              <p:cNvSpPr/>
              <p:nvPr/>
            </p:nvSpPr>
            <p:spPr>
              <a:xfrm>
                <a:off x="624961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2" name="Google Shape;10962;p22"/>
              <p:cNvSpPr/>
              <p:nvPr/>
            </p:nvSpPr>
            <p:spPr>
              <a:xfrm>
                <a:off x="662970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3" name="Google Shape;10963;p22"/>
              <p:cNvSpPr/>
              <p:nvPr/>
            </p:nvSpPr>
            <p:spPr>
              <a:xfrm>
                <a:off x="70097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4" name="Google Shape;10964;p22"/>
              <p:cNvSpPr/>
              <p:nvPr/>
            </p:nvSpPr>
            <p:spPr>
              <a:xfrm>
                <a:off x="738987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5" name="Google Shape;10965;p22"/>
              <p:cNvSpPr/>
              <p:nvPr/>
            </p:nvSpPr>
            <p:spPr>
              <a:xfrm>
                <a:off x="776996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6" name="Google Shape;10966;p22"/>
              <p:cNvSpPr/>
              <p:nvPr/>
            </p:nvSpPr>
            <p:spPr>
              <a:xfrm>
                <a:off x="662970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7" name="Google Shape;10967;p22"/>
              <p:cNvSpPr/>
              <p:nvPr/>
            </p:nvSpPr>
            <p:spPr>
              <a:xfrm>
                <a:off x="700979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22"/>
              <p:cNvSpPr/>
              <p:nvPr/>
            </p:nvSpPr>
            <p:spPr>
              <a:xfrm>
                <a:off x="738987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22"/>
              <p:cNvSpPr/>
              <p:nvPr/>
            </p:nvSpPr>
            <p:spPr>
              <a:xfrm>
                <a:off x="700979" y="33814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0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70" name="Google Shape;10970;p22"/>
            <p:cNvGrpSpPr/>
            <p:nvPr/>
          </p:nvGrpSpPr>
          <p:grpSpPr>
            <a:xfrm>
              <a:off x="916698" y="147620"/>
              <a:ext cx="266546" cy="228568"/>
              <a:chOff x="586498" y="147620"/>
              <a:chExt cx="266546" cy="228568"/>
            </a:xfrm>
          </p:grpSpPr>
          <p:sp>
            <p:nvSpPr>
              <p:cNvPr id="10971" name="Google Shape;10971;p22"/>
              <p:cNvSpPr/>
              <p:nvPr/>
            </p:nvSpPr>
            <p:spPr>
              <a:xfrm>
                <a:off x="624961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22"/>
              <p:cNvSpPr/>
              <p:nvPr/>
            </p:nvSpPr>
            <p:spPr>
              <a:xfrm>
                <a:off x="662970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22"/>
              <p:cNvSpPr/>
              <p:nvPr/>
            </p:nvSpPr>
            <p:spPr>
              <a:xfrm>
                <a:off x="738987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22"/>
              <p:cNvSpPr/>
              <p:nvPr/>
            </p:nvSpPr>
            <p:spPr>
              <a:xfrm>
                <a:off x="776996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22"/>
              <p:cNvSpPr/>
              <p:nvPr/>
            </p:nvSpPr>
            <p:spPr>
              <a:xfrm>
                <a:off x="586498" y="185628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22"/>
              <p:cNvSpPr/>
              <p:nvPr/>
            </p:nvSpPr>
            <p:spPr>
              <a:xfrm>
                <a:off x="62496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7C9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7" name="Google Shape;10977;p22"/>
              <p:cNvSpPr/>
              <p:nvPr/>
            </p:nvSpPr>
            <p:spPr>
              <a:xfrm>
                <a:off x="662970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8" name="Google Shape;10978;p22"/>
              <p:cNvSpPr/>
              <p:nvPr/>
            </p:nvSpPr>
            <p:spPr>
              <a:xfrm>
                <a:off x="70097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22"/>
              <p:cNvSpPr/>
              <p:nvPr/>
            </p:nvSpPr>
            <p:spPr>
              <a:xfrm>
                <a:off x="738987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22"/>
              <p:cNvSpPr/>
              <p:nvPr/>
            </p:nvSpPr>
            <p:spPr>
              <a:xfrm>
                <a:off x="776996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22"/>
              <p:cNvSpPr/>
              <p:nvPr/>
            </p:nvSpPr>
            <p:spPr>
              <a:xfrm>
                <a:off x="815005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22"/>
              <p:cNvSpPr/>
              <p:nvPr/>
            </p:nvSpPr>
            <p:spPr>
              <a:xfrm>
                <a:off x="586498" y="223637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22"/>
              <p:cNvSpPr/>
              <p:nvPr/>
            </p:nvSpPr>
            <p:spPr>
              <a:xfrm>
                <a:off x="62496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22"/>
              <p:cNvSpPr/>
              <p:nvPr/>
            </p:nvSpPr>
            <p:spPr>
              <a:xfrm>
                <a:off x="662970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22"/>
              <p:cNvSpPr/>
              <p:nvPr/>
            </p:nvSpPr>
            <p:spPr>
              <a:xfrm>
                <a:off x="70097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22"/>
              <p:cNvSpPr/>
              <p:nvPr/>
            </p:nvSpPr>
            <p:spPr>
              <a:xfrm>
                <a:off x="738987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22"/>
              <p:cNvSpPr/>
              <p:nvPr/>
            </p:nvSpPr>
            <p:spPr>
              <a:xfrm>
                <a:off x="776996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22"/>
              <p:cNvSpPr/>
              <p:nvPr/>
            </p:nvSpPr>
            <p:spPr>
              <a:xfrm>
                <a:off x="815005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22"/>
              <p:cNvSpPr/>
              <p:nvPr/>
            </p:nvSpPr>
            <p:spPr>
              <a:xfrm>
                <a:off x="624961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22"/>
              <p:cNvSpPr/>
              <p:nvPr/>
            </p:nvSpPr>
            <p:spPr>
              <a:xfrm>
                <a:off x="662970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22"/>
              <p:cNvSpPr/>
              <p:nvPr/>
            </p:nvSpPr>
            <p:spPr>
              <a:xfrm>
                <a:off x="70097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22"/>
              <p:cNvSpPr/>
              <p:nvPr/>
            </p:nvSpPr>
            <p:spPr>
              <a:xfrm>
                <a:off x="738987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22"/>
              <p:cNvSpPr/>
              <p:nvPr/>
            </p:nvSpPr>
            <p:spPr>
              <a:xfrm>
                <a:off x="776996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22"/>
              <p:cNvSpPr/>
              <p:nvPr/>
            </p:nvSpPr>
            <p:spPr>
              <a:xfrm>
                <a:off x="662970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22"/>
              <p:cNvSpPr/>
              <p:nvPr/>
            </p:nvSpPr>
            <p:spPr>
              <a:xfrm>
                <a:off x="700979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22"/>
              <p:cNvSpPr/>
              <p:nvPr/>
            </p:nvSpPr>
            <p:spPr>
              <a:xfrm>
                <a:off x="738987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22"/>
              <p:cNvSpPr/>
              <p:nvPr/>
            </p:nvSpPr>
            <p:spPr>
              <a:xfrm>
                <a:off x="700979" y="33814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0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998" name="Google Shape;10998;p22"/>
          <p:cNvSpPr txBox="1">
            <a:spLocks noGrp="1"/>
          </p:cNvSpPr>
          <p:nvPr>
            <p:ph type="title"/>
          </p:nvPr>
        </p:nvSpPr>
        <p:spPr>
          <a:xfrm>
            <a:off x="2126100" y="2751613"/>
            <a:ext cx="4891800" cy="74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999" name="Google Shape;10999;p22"/>
          <p:cNvSpPr txBox="1">
            <a:spLocks noGrp="1"/>
          </p:cNvSpPr>
          <p:nvPr>
            <p:ph type="subTitle" idx="1"/>
          </p:nvPr>
        </p:nvSpPr>
        <p:spPr>
          <a:xfrm>
            <a:off x="2126100" y="3500100"/>
            <a:ext cx="4891800" cy="468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000" name="Google Shape;11000;p22"/>
          <p:cNvSpPr txBox="1">
            <a:spLocks noGrp="1"/>
          </p:cNvSpPr>
          <p:nvPr>
            <p:ph type="title" idx="2" hasCustomPrompt="1"/>
          </p:nvPr>
        </p:nvSpPr>
        <p:spPr>
          <a:xfrm>
            <a:off x="3871375" y="1355863"/>
            <a:ext cx="1624800" cy="74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grpSp>
        <p:nvGrpSpPr>
          <p:cNvPr id="11001" name="Google Shape;11001;p22"/>
          <p:cNvGrpSpPr/>
          <p:nvPr/>
        </p:nvGrpSpPr>
        <p:grpSpPr>
          <a:xfrm>
            <a:off x="720005" y="4128446"/>
            <a:ext cx="610887" cy="475057"/>
            <a:chOff x="2136175" y="3290300"/>
            <a:chExt cx="241400" cy="187725"/>
          </a:xfrm>
        </p:grpSpPr>
        <p:sp>
          <p:nvSpPr>
            <p:cNvPr id="11002" name="Google Shape;11002;p22"/>
            <p:cNvSpPr/>
            <p:nvPr/>
          </p:nvSpPr>
          <p:spPr>
            <a:xfrm>
              <a:off x="2136175" y="3290300"/>
              <a:ext cx="26650" cy="27050"/>
            </a:xfrm>
            <a:custGeom>
              <a:avLst/>
              <a:gdLst/>
              <a:ahLst/>
              <a:cxnLst/>
              <a:rect l="l" t="t" r="r" b="b"/>
              <a:pathLst>
                <a:path w="1066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66" y="1082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22"/>
            <p:cNvSpPr/>
            <p:nvPr/>
          </p:nvSpPr>
          <p:spPr>
            <a:xfrm>
              <a:off x="2162800" y="3290300"/>
              <a:ext cx="27075" cy="27050"/>
            </a:xfrm>
            <a:custGeom>
              <a:avLst/>
              <a:gdLst/>
              <a:ahLst/>
              <a:cxnLst/>
              <a:rect l="l" t="t" r="r" b="b"/>
              <a:pathLst>
                <a:path w="1083" h="1082" extrusionOk="0">
                  <a:moveTo>
                    <a:pt x="1" y="0"/>
                  </a:moveTo>
                  <a:lnTo>
                    <a:pt x="1" y="1082"/>
                  </a:lnTo>
                  <a:lnTo>
                    <a:pt x="1083" y="1082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22"/>
            <p:cNvSpPr/>
            <p:nvPr/>
          </p:nvSpPr>
          <p:spPr>
            <a:xfrm>
              <a:off x="2189850" y="3290300"/>
              <a:ext cx="26675" cy="27050"/>
            </a:xfrm>
            <a:custGeom>
              <a:avLst/>
              <a:gdLst/>
              <a:ahLst/>
              <a:cxnLst/>
              <a:rect l="l" t="t" r="r" b="b"/>
              <a:pathLst>
                <a:path w="1067" h="1082" extrusionOk="0">
                  <a:moveTo>
                    <a:pt x="1" y="0"/>
                  </a:moveTo>
                  <a:lnTo>
                    <a:pt x="1" y="1082"/>
                  </a:lnTo>
                  <a:lnTo>
                    <a:pt x="1066" y="1082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22"/>
            <p:cNvSpPr/>
            <p:nvPr/>
          </p:nvSpPr>
          <p:spPr>
            <a:xfrm>
              <a:off x="2216500" y="3290300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22"/>
            <p:cNvSpPr/>
            <p:nvPr/>
          </p:nvSpPr>
          <p:spPr>
            <a:xfrm>
              <a:off x="2243525" y="3290300"/>
              <a:ext cx="26675" cy="27050"/>
            </a:xfrm>
            <a:custGeom>
              <a:avLst/>
              <a:gdLst/>
              <a:ahLst/>
              <a:cxnLst/>
              <a:rect l="l" t="t" r="r" b="b"/>
              <a:pathLst>
                <a:path w="1067" h="1082" extrusionOk="0">
                  <a:moveTo>
                    <a:pt x="1" y="0"/>
                  </a:moveTo>
                  <a:lnTo>
                    <a:pt x="1" y="1082"/>
                  </a:lnTo>
                  <a:lnTo>
                    <a:pt x="1067" y="1082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22"/>
            <p:cNvSpPr/>
            <p:nvPr/>
          </p:nvSpPr>
          <p:spPr>
            <a:xfrm>
              <a:off x="2270175" y="3290300"/>
              <a:ext cx="27075" cy="27050"/>
            </a:xfrm>
            <a:custGeom>
              <a:avLst/>
              <a:gdLst/>
              <a:ahLst/>
              <a:cxnLst/>
              <a:rect l="l" t="t" r="r" b="b"/>
              <a:pathLst>
                <a:path w="1083" h="1082" extrusionOk="0">
                  <a:moveTo>
                    <a:pt x="1" y="0"/>
                  </a:moveTo>
                  <a:lnTo>
                    <a:pt x="1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22"/>
            <p:cNvSpPr/>
            <p:nvPr/>
          </p:nvSpPr>
          <p:spPr>
            <a:xfrm>
              <a:off x="2297225" y="3290300"/>
              <a:ext cx="26675" cy="27050"/>
            </a:xfrm>
            <a:custGeom>
              <a:avLst/>
              <a:gdLst/>
              <a:ahLst/>
              <a:cxnLst/>
              <a:rect l="l" t="t" r="r" b="b"/>
              <a:pathLst>
                <a:path w="1067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66" y="1082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22"/>
            <p:cNvSpPr/>
            <p:nvPr/>
          </p:nvSpPr>
          <p:spPr>
            <a:xfrm>
              <a:off x="2323875" y="3290300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22"/>
            <p:cNvSpPr/>
            <p:nvPr/>
          </p:nvSpPr>
          <p:spPr>
            <a:xfrm>
              <a:off x="2136175" y="3317325"/>
              <a:ext cx="26650" cy="26675"/>
            </a:xfrm>
            <a:custGeom>
              <a:avLst/>
              <a:gdLst/>
              <a:ahLst/>
              <a:cxnLst/>
              <a:rect l="l" t="t" r="r" b="b"/>
              <a:pathLst>
                <a:path w="1066" h="1067" extrusionOk="0">
                  <a:moveTo>
                    <a:pt x="0" y="1"/>
                  </a:moveTo>
                  <a:lnTo>
                    <a:pt x="0" y="1067"/>
                  </a:lnTo>
                  <a:lnTo>
                    <a:pt x="1066" y="1067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22"/>
            <p:cNvSpPr/>
            <p:nvPr/>
          </p:nvSpPr>
          <p:spPr>
            <a:xfrm>
              <a:off x="2162800" y="3317325"/>
              <a:ext cx="27075" cy="26675"/>
            </a:xfrm>
            <a:custGeom>
              <a:avLst/>
              <a:gdLst/>
              <a:ahLst/>
              <a:cxnLst/>
              <a:rect l="l" t="t" r="r" b="b"/>
              <a:pathLst>
                <a:path w="1083" h="1067" extrusionOk="0">
                  <a:moveTo>
                    <a:pt x="1" y="1"/>
                  </a:moveTo>
                  <a:lnTo>
                    <a:pt x="1" y="1067"/>
                  </a:lnTo>
                  <a:lnTo>
                    <a:pt x="1083" y="1067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22"/>
            <p:cNvSpPr/>
            <p:nvPr/>
          </p:nvSpPr>
          <p:spPr>
            <a:xfrm>
              <a:off x="2189850" y="3317325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1" y="1"/>
                  </a:moveTo>
                  <a:lnTo>
                    <a:pt x="1" y="1067"/>
                  </a:lnTo>
                  <a:lnTo>
                    <a:pt x="1066" y="1067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22"/>
            <p:cNvSpPr/>
            <p:nvPr/>
          </p:nvSpPr>
          <p:spPr>
            <a:xfrm>
              <a:off x="2216500" y="3317325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1"/>
                  </a:moveTo>
                  <a:lnTo>
                    <a:pt x="0" y="1067"/>
                  </a:lnTo>
                  <a:lnTo>
                    <a:pt x="1082" y="1067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22"/>
            <p:cNvSpPr/>
            <p:nvPr/>
          </p:nvSpPr>
          <p:spPr>
            <a:xfrm>
              <a:off x="2243525" y="3317325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1" y="1"/>
                  </a:moveTo>
                  <a:lnTo>
                    <a:pt x="1" y="1067"/>
                  </a:lnTo>
                  <a:lnTo>
                    <a:pt x="1067" y="1067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22"/>
            <p:cNvSpPr/>
            <p:nvPr/>
          </p:nvSpPr>
          <p:spPr>
            <a:xfrm>
              <a:off x="2270175" y="3317325"/>
              <a:ext cx="27075" cy="26675"/>
            </a:xfrm>
            <a:custGeom>
              <a:avLst/>
              <a:gdLst/>
              <a:ahLst/>
              <a:cxnLst/>
              <a:rect l="l" t="t" r="r" b="b"/>
              <a:pathLst>
                <a:path w="1083" h="1067" extrusionOk="0">
                  <a:moveTo>
                    <a:pt x="1" y="1"/>
                  </a:moveTo>
                  <a:lnTo>
                    <a:pt x="1" y="1067"/>
                  </a:lnTo>
                  <a:lnTo>
                    <a:pt x="1082" y="1067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22"/>
            <p:cNvSpPr/>
            <p:nvPr/>
          </p:nvSpPr>
          <p:spPr>
            <a:xfrm>
              <a:off x="2297225" y="3317325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0" y="1"/>
                  </a:moveTo>
                  <a:lnTo>
                    <a:pt x="0" y="1067"/>
                  </a:lnTo>
                  <a:lnTo>
                    <a:pt x="1066" y="1067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22"/>
            <p:cNvSpPr/>
            <p:nvPr/>
          </p:nvSpPr>
          <p:spPr>
            <a:xfrm>
              <a:off x="2323875" y="3317325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1"/>
                  </a:moveTo>
                  <a:lnTo>
                    <a:pt x="0" y="1067"/>
                  </a:lnTo>
                  <a:lnTo>
                    <a:pt x="1082" y="1067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22"/>
            <p:cNvSpPr/>
            <p:nvPr/>
          </p:nvSpPr>
          <p:spPr>
            <a:xfrm>
              <a:off x="2136175" y="3343975"/>
              <a:ext cx="26650" cy="27075"/>
            </a:xfrm>
            <a:custGeom>
              <a:avLst/>
              <a:gdLst/>
              <a:ahLst/>
              <a:cxnLst/>
              <a:rect l="l" t="t" r="r" b="b"/>
              <a:pathLst>
                <a:path w="1066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66" y="108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22"/>
            <p:cNvSpPr/>
            <p:nvPr/>
          </p:nvSpPr>
          <p:spPr>
            <a:xfrm>
              <a:off x="2162800" y="3343975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83" y="108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22"/>
            <p:cNvSpPr/>
            <p:nvPr/>
          </p:nvSpPr>
          <p:spPr>
            <a:xfrm>
              <a:off x="2189850" y="3343975"/>
              <a:ext cx="26675" cy="27075"/>
            </a:xfrm>
            <a:custGeom>
              <a:avLst/>
              <a:gdLst/>
              <a:ahLst/>
              <a:cxnLst/>
              <a:rect l="l" t="t" r="r" b="b"/>
              <a:pathLst>
                <a:path w="1067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66" y="108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22"/>
            <p:cNvSpPr/>
            <p:nvPr/>
          </p:nvSpPr>
          <p:spPr>
            <a:xfrm>
              <a:off x="2216500" y="3343975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22"/>
            <p:cNvSpPr/>
            <p:nvPr/>
          </p:nvSpPr>
          <p:spPr>
            <a:xfrm>
              <a:off x="2243525" y="3343975"/>
              <a:ext cx="26675" cy="27075"/>
            </a:xfrm>
            <a:custGeom>
              <a:avLst/>
              <a:gdLst/>
              <a:ahLst/>
              <a:cxnLst/>
              <a:rect l="l" t="t" r="r" b="b"/>
              <a:pathLst>
                <a:path w="1067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67" y="1082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22"/>
            <p:cNvSpPr/>
            <p:nvPr/>
          </p:nvSpPr>
          <p:spPr>
            <a:xfrm>
              <a:off x="2270175" y="3343975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22"/>
            <p:cNvSpPr/>
            <p:nvPr/>
          </p:nvSpPr>
          <p:spPr>
            <a:xfrm>
              <a:off x="2297225" y="3343975"/>
              <a:ext cx="26675" cy="27075"/>
            </a:xfrm>
            <a:custGeom>
              <a:avLst/>
              <a:gdLst/>
              <a:ahLst/>
              <a:cxnLst/>
              <a:rect l="l" t="t" r="r" b="b"/>
              <a:pathLst>
                <a:path w="1067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66" y="108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22"/>
            <p:cNvSpPr/>
            <p:nvPr/>
          </p:nvSpPr>
          <p:spPr>
            <a:xfrm>
              <a:off x="2323875" y="3343975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22"/>
            <p:cNvSpPr/>
            <p:nvPr/>
          </p:nvSpPr>
          <p:spPr>
            <a:xfrm>
              <a:off x="2136175" y="3371025"/>
              <a:ext cx="26650" cy="26675"/>
            </a:xfrm>
            <a:custGeom>
              <a:avLst/>
              <a:gdLst/>
              <a:ahLst/>
              <a:cxnLst/>
              <a:rect l="l" t="t" r="r" b="b"/>
              <a:pathLst>
                <a:path w="1066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66" y="1066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22"/>
            <p:cNvSpPr/>
            <p:nvPr/>
          </p:nvSpPr>
          <p:spPr>
            <a:xfrm>
              <a:off x="2162800" y="3371025"/>
              <a:ext cx="27075" cy="26675"/>
            </a:xfrm>
            <a:custGeom>
              <a:avLst/>
              <a:gdLst/>
              <a:ahLst/>
              <a:cxnLst/>
              <a:rect l="l" t="t" r="r" b="b"/>
              <a:pathLst>
                <a:path w="1083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83" y="106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22"/>
            <p:cNvSpPr/>
            <p:nvPr/>
          </p:nvSpPr>
          <p:spPr>
            <a:xfrm>
              <a:off x="2189850" y="3371025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66" y="1066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22"/>
            <p:cNvSpPr/>
            <p:nvPr/>
          </p:nvSpPr>
          <p:spPr>
            <a:xfrm>
              <a:off x="2216500" y="3371025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22"/>
            <p:cNvSpPr/>
            <p:nvPr/>
          </p:nvSpPr>
          <p:spPr>
            <a:xfrm>
              <a:off x="2243525" y="3371025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67" y="1066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22"/>
            <p:cNvSpPr/>
            <p:nvPr/>
          </p:nvSpPr>
          <p:spPr>
            <a:xfrm>
              <a:off x="2270175" y="3371025"/>
              <a:ext cx="27075" cy="26675"/>
            </a:xfrm>
            <a:custGeom>
              <a:avLst/>
              <a:gdLst/>
              <a:ahLst/>
              <a:cxnLst/>
              <a:rect l="l" t="t" r="r" b="b"/>
              <a:pathLst>
                <a:path w="1083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22"/>
            <p:cNvSpPr/>
            <p:nvPr/>
          </p:nvSpPr>
          <p:spPr>
            <a:xfrm>
              <a:off x="2297225" y="3371025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66" y="1066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22"/>
            <p:cNvSpPr/>
            <p:nvPr/>
          </p:nvSpPr>
          <p:spPr>
            <a:xfrm>
              <a:off x="2323875" y="3371025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22"/>
            <p:cNvSpPr/>
            <p:nvPr/>
          </p:nvSpPr>
          <p:spPr>
            <a:xfrm>
              <a:off x="2136175" y="3397675"/>
              <a:ext cx="26650" cy="26650"/>
            </a:xfrm>
            <a:custGeom>
              <a:avLst/>
              <a:gdLst/>
              <a:ahLst/>
              <a:cxnLst/>
              <a:rect l="l" t="t" r="r" b="b"/>
              <a:pathLst>
                <a:path w="1066" h="1066" extrusionOk="0">
                  <a:moveTo>
                    <a:pt x="0" y="0"/>
                  </a:moveTo>
                  <a:lnTo>
                    <a:pt x="0" y="1066"/>
                  </a:lnTo>
                  <a:lnTo>
                    <a:pt x="1066" y="1066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22"/>
            <p:cNvSpPr/>
            <p:nvPr/>
          </p:nvSpPr>
          <p:spPr>
            <a:xfrm>
              <a:off x="2162800" y="3397675"/>
              <a:ext cx="27075" cy="26650"/>
            </a:xfrm>
            <a:custGeom>
              <a:avLst/>
              <a:gdLst/>
              <a:ahLst/>
              <a:cxnLst/>
              <a:rect l="l" t="t" r="r" b="b"/>
              <a:pathLst>
                <a:path w="1083" h="1066" extrusionOk="0">
                  <a:moveTo>
                    <a:pt x="1" y="0"/>
                  </a:moveTo>
                  <a:lnTo>
                    <a:pt x="1" y="1066"/>
                  </a:lnTo>
                  <a:lnTo>
                    <a:pt x="1083" y="106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22"/>
            <p:cNvSpPr/>
            <p:nvPr/>
          </p:nvSpPr>
          <p:spPr>
            <a:xfrm>
              <a:off x="2189850" y="3397675"/>
              <a:ext cx="26675" cy="26650"/>
            </a:xfrm>
            <a:custGeom>
              <a:avLst/>
              <a:gdLst/>
              <a:ahLst/>
              <a:cxnLst/>
              <a:rect l="l" t="t" r="r" b="b"/>
              <a:pathLst>
                <a:path w="1067" h="1066" extrusionOk="0">
                  <a:moveTo>
                    <a:pt x="1" y="0"/>
                  </a:moveTo>
                  <a:lnTo>
                    <a:pt x="1" y="1066"/>
                  </a:lnTo>
                  <a:lnTo>
                    <a:pt x="1066" y="1066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22"/>
            <p:cNvSpPr/>
            <p:nvPr/>
          </p:nvSpPr>
          <p:spPr>
            <a:xfrm>
              <a:off x="2216500" y="3397675"/>
              <a:ext cx="27050" cy="26650"/>
            </a:xfrm>
            <a:custGeom>
              <a:avLst/>
              <a:gdLst/>
              <a:ahLst/>
              <a:cxnLst/>
              <a:rect l="l" t="t" r="r" b="b"/>
              <a:pathLst>
                <a:path w="1082" h="1066" extrusionOk="0">
                  <a:moveTo>
                    <a:pt x="0" y="0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22"/>
            <p:cNvSpPr/>
            <p:nvPr/>
          </p:nvSpPr>
          <p:spPr>
            <a:xfrm>
              <a:off x="2243525" y="3397675"/>
              <a:ext cx="26675" cy="26650"/>
            </a:xfrm>
            <a:custGeom>
              <a:avLst/>
              <a:gdLst/>
              <a:ahLst/>
              <a:cxnLst/>
              <a:rect l="l" t="t" r="r" b="b"/>
              <a:pathLst>
                <a:path w="1067" h="1066" extrusionOk="0">
                  <a:moveTo>
                    <a:pt x="1" y="0"/>
                  </a:moveTo>
                  <a:lnTo>
                    <a:pt x="1" y="1066"/>
                  </a:lnTo>
                  <a:lnTo>
                    <a:pt x="1067" y="1066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22"/>
            <p:cNvSpPr/>
            <p:nvPr/>
          </p:nvSpPr>
          <p:spPr>
            <a:xfrm>
              <a:off x="2270175" y="3397675"/>
              <a:ext cx="27075" cy="26650"/>
            </a:xfrm>
            <a:custGeom>
              <a:avLst/>
              <a:gdLst/>
              <a:ahLst/>
              <a:cxnLst/>
              <a:rect l="l" t="t" r="r" b="b"/>
              <a:pathLst>
                <a:path w="1083" h="1066" extrusionOk="0">
                  <a:moveTo>
                    <a:pt x="1" y="0"/>
                  </a:moveTo>
                  <a:lnTo>
                    <a:pt x="1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22"/>
            <p:cNvSpPr/>
            <p:nvPr/>
          </p:nvSpPr>
          <p:spPr>
            <a:xfrm>
              <a:off x="2297225" y="3397675"/>
              <a:ext cx="26675" cy="26650"/>
            </a:xfrm>
            <a:custGeom>
              <a:avLst/>
              <a:gdLst/>
              <a:ahLst/>
              <a:cxnLst/>
              <a:rect l="l" t="t" r="r" b="b"/>
              <a:pathLst>
                <a:path w="1067" h="1066" extrusionOk="0">
                  <a:moveTo>
                    <a:pt x="0" y="0"/>
                  </a:moveTo>
                  <a:lnTo>
                    <a:pt x="0" y="1066"/>
                  </a:lnTo>
                  <a:lnTo>
                    <a:pt x="1066" y="1066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22"/>
            <p:cNvSpPr/>
            <p:nvPr/>
          </p:nvSpPr>
          <p:spPr>
            <a:xfrm>
              <a:off x="2323875" y="3397675"/>
              <a:ext cx="27050" cy="26650"/>
            </a:xfrm>
            <a:custGeom>
              <a:avLst/>
              <a:gdLst/>
              <a:ahLst/>
              <a:cxnLst/>
              <a:rect l="l" t="t" r="r" b="b"/>
              <a:pathLst>
                <a:path w="1082" h="1066" extrusionOk="0">
                  <a:moveTo>
                    <a:pt x="0" y="0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22"/>
            <p:cNvSpPr/>
            <p:nvPr/>
          </p:nvSpPr>
          <p:spPr>
            <a:xfrm>
              <a:off x="2136175" y="3424300"/>
              <a:ext cx="26650" cy="27075"/>
            </a:xfrm>
            <a:custGeom>
              <a:avLst/>
              <a:gdLst/>
              <a:ahLst/>
              <a:cxnLst/>
              <a:rect l="l" t="t" r="r" b="b"/>
              <a:pathLst>
                <a:path w="1066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66" y="108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22"/>
            <p:cNvSpPr/>
            <p:nvPr/>
          </p:nvSpPr>
          <p:spPr>
            <a:xfrm>
              <a:off x="2162800" y="342430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83" y="1082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22"/>
            <p:cNvSpPr/>
            <p:nvPr/>
          </p:nvSpPr>
          <p:spPr>
            <a:xfrm>
              <a:off x="2189850" y="3424300"/>
              <a:ext cx="26675" cy="27075"/>
            </a:xfrm>
            <a:custGeom>
              <a:avLst/>
              <a:gdLst/>
              <a:ahLst/>
              <a:cxnLst/>
              <a:rect l="l" t="t" r="r" b="b"/>
              <a:pathLst>
                <a:path w="1067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66" y="108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22"/>
            <p:cNvSpPr/>
            <p:nvPr/>
          </p:nvSpPr>
          <p:spPr>
            <a:xfrm>
              <a:off x="2216500" y="3424300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22"/>
            <p:cNvSpPr/>
            <p:nvPr/>
          </p:nvSpPr>
          <p:spPr>
            <a:xfrm>
              <a:off x="2243525" y="3424300"/>
              <a:ext cx="26675" cy="27075"/>
            </a:xfrm>
            <a:custGeom>
              <a:avLst/>
              <a:gdLst/>
              <a:ahLst/>
              <a:cxnLst/>
              <a:rect l="l" t="t" r="r" b="b"/>
              <a:pathLst>
                <a:path w="1067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67" y="1082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22"/>
            <p:cNvSpPr/>
            <p:nvPr/>
          </p:nvSpPr>
          <p:spPr>
            <a:xfrm>
              <a:off x="2270175" y="3424300"/>
              <a:ext cx="27075" cy="27075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22"/>
            <p:cNvSpPr/>
            <p:nvPr/>
          </p:nvSpPr>
          <p:spPr>
            <a:xfrm>
              <a:off x="2297225" y="3424300"/>
              <a:ext cx="26675" cy="27075"/>
            </a:xfrm>
            <a:custGeom>
              <a:avLst/>
              <a:gdLst/>
              <a:ahLst/>
              <a:cxnLst/>
              <a:rect l="l" t="t" r="r" b="b"/>
              <a:pathLst>
                <a:path w="1067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66" y="1082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22"/>
            <p:cNvSpPr/>
            <p:nvPr/>
          </p:nvSpPr>
          <p:spPr>
            <a:xfrm>
              <a:off x="2323875" y="3424300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22"/>
            <p:cNvSpPr/>
            <p:nvPr/>
          </p:nvSpPr>
          <p:spPr>
            <a:xfrm>
              <a:off x="2136175" y="3451350"/>
              <a:ext cx="26650" cy="26675"/>
            </a:xfrm>
            <a:custGeom>
              <a:avLst/>
              <a:gdLst/>
              <a:ahLst/>
              <a:cxnLst/>
              <a:rect l="l" t="t" r="r" b="b"/>
              <a:pathLst>
                <a:path w="1066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66" y="1066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22"/>
            <p:cNvSpPr/>
            <p:nvPr/>
          </p:nvSpPr>
          <p:spPr>
            <a:xfrm>
              <a:off x="2162800" y="3451350"/>
              <a:ext cx="27075" cy="26675"/>
            </a:xfrm>
            <a:custGeom>
              <a:avLst/>
              <a:gdLst/>
              <a:ahLst/>
              <a:cxnLst/>
              <a:rect l="l" t="t" r="r" b="b"/>
              <a:pathLst>
                <a:path w="1083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83" y="1066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22"/>
            <p:cNvSpPr/>
            <p:nvPr/>
          </p:nvSpPr>
          <p:spPr>
            <a:xfrm>
              <a:off x="2189850" y="3451350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66" y="1066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22"/>
            <p:cNvSpPr/>
            <p:nvPr/>
          </p:nvSpPr>
          <p:spPr>
            <a:xfrm>
              <a:off x="2216500" y="3451350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22"/>
            <p:cNvSpPr/>
            <p:nvPr/>
          </p:nvSpPr>
          <p:spPr>
            <a:xfrm>
              <a:off x="2243525" y="3451350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67" y="1066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22"/>
            <p:cNvSpPr/>
            <p:nvPr/>
          </p:nvSpPr>
          <p:spPr>
            <a:xfrm>
              <a:off x="2270175" y="3451350"/>
              <a:ext cx="27075" cy="26675"/>
            </a:xfrm>
            <a:custGeom>
              <a:avLst/>
              <a:gdLst/>
              <a:ahLst/>
              <a:cxnLst/>
              <a:rect l="l" t="t" r="r" b="b"/>
              <a:pathLst>
                <a:path w="1083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22"/>
            <p:cNvSpPr/>
            <p:nvPr/>
          </p:nvSpPr>
          <p:spPr>
            <a:xfrm>
              <a:off x="2297225" y="3451350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66" y="1066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22"/>
            <p:cNvSpPr/>
            <p:nvPr/>
          </p:nvSpPr>
          <p:spPr>
            <a:xfrm>
              <a:off x="2323875" y="3451350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22"/>
            <p:cNvSpPr/>
            <p:nvPr/>
          </p:nvSpPr>
          <p:spPr>
            <a:xfrm>
              <a:off x="2350900" y="3290300"/>
              <a:ext cx="26675" cy="27050"/>
            </a:xfrm>
            <a:custGeom>
              <a:avLst/>
              <a:gdLst/>
              <a:ahLst/>
              <a:cxnLst/>
              <a:rect l="l" t="t" r="r" b="b"/>
              <a:pathLst>
                <a:path w="1067" h="1082" extrusionOk="0">
                  <a:moveTo>
                    <a:pt x="1" y="0"/>
                  </a:moveTo>
                  <a:lnTo>
                    <a:pt x="1" y="1082"/>
                  </a:lnTo>
                  <a:lnTo>
                    <a:pt x="1067" y="1082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22"/>
            <p:cNvSpPr/>
            <p:nvPr/>
          </p:nvSpPr>
          <p:spPr>
            <a:xfrm>
              <a:off x="2350900" y="3317325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1" y="1"/>
                  </a:moveTo>
                  <a:lnTo>
                    <a:pt x="1" y="1067"/>
                  </a:lnTo>
                  <a:lnTo>
                    <a:pt x="1067" y="1067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22"/>
            <p:cNvSpPr/>
            <p:nvPr/>
          </p:nvSpPr>
          <p:spPr>
            <a:xfrm>
              <a:off x="2350900" y="3343975"/>
              <a:ext cx="26675" cy="27075"/>
            </a:xfrm>
            <a:custGeom>
              <a:avLst/>
              <a:gdLst/>
              <a:ahLst/>
              <a:cxnLst/>
              <a:rect l="l" t="t" r="r" b="b"/>
              <a:pathLst>
                <a:path w="1067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67" y="1082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22"/>
            <p:cNvSpPr/>
            <p:nvPr/>
          </p:nvSpPr>
          <p:spPr>
            <a:xfrm>
              <a:off x="2350900" y="3371025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67" y="1066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22"/>
            <p:cNvSpPr/>
            <p:nvPr/>
          </p:nvSpPr>
          <p:spPr>
            <a:xfrm>
              <a:off x="2350900" y="3397675"/>
              <a:ext cx="26675" cy="26650"/>
            </a:xfrm>
            <a:custGeom>
              <a:avLst/>
              <a:gdLst/>
              <a:ahLst/>
              <a:cxnLst/>
              <a:rect l="l" t="t" r="r" b="b"/>
              <a:pathLst>
                <a:path w="1067" h="1066" extrusionOk="0">
                  <a:moveTo>
                    <a:pt x="1" y="0"/>
                  </a:moveTo>
                  <a:lnTo>
                    <a:pt x="1" y="1066"/>
                  </a:lnTo>
                  <a:lnTo>
                    <a:pt x="1067" y="1066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22"/>
            <p:cNvSpPr/>
            <p:nvPr/>
          </p:nvSpPr>
          <p:spPr>
            <a:xfrm>
              <a:off x="2350900" y="3424300"/>
              <a:ext cx="26675" cy="27075"/>
            </a:xfrm>
            <a:custGeom>
              <a:avLst/>
              <a:gdLst/>
              <a:ahLst/>
              <a:cxnLst/>
              <a:rect l="l" t="t" r="r" b="b"/>
              <a:pathLst>
                <a:path w="1067" h="1083" extrusionOk="0">
                  <a:moveTo>
                    <a:pt x="1" y="1"/>
                  </a:moveTo>
                  <a:lnTo>
                    <a:pt x="1" y="1082"/>
                  </a:lnTo>
                  <a:lnTo>
                    <a:pt x="1067" y="1082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22"/>
            <p:cNvSpPr/>
            <p:nvPr/>
          </p:nvSpPr>
          <p:spPr>
            <a:xfrm>
              <a:off x="2350900" y="3451350"/>
              <a:ext cx="26675" cy="26675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1" y="0"/>
                  </a:moveTo>
                  <a:lnTo>
                    <a:pt x="1" y="1066"/>
                  </a:lnTo>
                  <a:lnTo>
                    <a:pt x="1067" y="1066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rgbClr val="617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5" name="Google Shape;11065;p22"/>
          <p:cNvGrpSpPr/>
          <p:nvPr/>
        </p:nvGrpSpPr>
        <p:grpSpPr>
          <a:xfrm rot="2700000">
            <a:off x="7604780" y="3991717"/>
            <a:ext cx="746807" cy="748501"/>
            <a:chOff x="2895575" y="3314200"/>
            <a:chExt cx="165400" cy="165775"/>
          </a:xfrm>
        </p:grpSpPr>
        <p:sp>
          <p:nvSpPr>
            <p:cNvPr id="11066" name="Google Shape;11066;p22"/>
            <p:cNvSpPr/>
            <p:nvPr/>
          </p:nvSpPr>
          <p:spPr>
            <a:xfrm>
              <a:off x="2990025" y="3314200"/>
              <a:ext cx="23925" cy="23525"/>
            </a:xfrm>
            <a:custGeom>
              <a:avLst/>
              <a:gdLst/>
              <a:ahLst/>
              <a:cxnLst/>
              <a:rect l="l" t="t" r="r" b="b"/>
              <a:pathLst>
                <a:path w="957" h="941" extrusionOk="0">
                  <a:moveTo>
                    <a:pt x="0" y="0"/>
                  </a:moveTo>
                  <a:lnTo>
                    <a:pt x="0" y="941"/>
                  </a:lnTo>
                  <a:lnTo>
                    <a:pt x="957" y="941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22"/>
            <p:cNvSpPr/>
            <p:nvPr/>
          </p:nvSpPr>
          <p:spPr>
            <a:xfrm>
              <a:off x="3013925" y="3314200"/>
              <a:ext cx="23550" cy="23525"/>
            </a:xfrm>
            <a:custGeom>
              <a:avLst/>
              <a:gdLst/>
              <a:ahLst/>
              <a:cxnLst/>
              <a:rect l="l" t="t" r="r" b="b"/>
              <a:pathLst>
                <a:path w="942" h="941" extrusionOk="0">
                  <a:moveTo>
                    <a:pt x="1" y="0"/>
                  </a:moveTo>
                  <a:lnTo>
                    <a:pt x="1" y="941"/>
                  </a:lnTo>
                  <a:lnTo>
                    <a:pt x="941" y="94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22"/>
            <p:cNvSpPr/>
            <p:nvPr/>
          </p:nvSpPr>
          <p:spPr>
            <a:xfrm>
              <a:off x="3037450" y="3314200"/>
              <a:ext cx="23525" cy="23525"/>
            </a:xfrm>
            <a:custGeom>
              <a:avLst/>
              <a:gdLst/>
              <a:ahLst/>
              <a:cxnLst/>
              <a:rect l="l" t="t" r="r" b="b"/>
              <a:pathLst>
                <a:path w="941" h="941" extrusionOk="0">
                  <a:moveTo>
                    <a:pt x="0" y="0"/>
                  </a:moveTo>
                  <a:lnTo>
                    <a:pt x="0" y="941"/>
                  </a:lnTo>
                  <a:lnTo>
                    <a:pt x="941" y="94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22"/>
            <p:cNvSpPr/>
            <p:nvPr/>
          </p:nvSpPr>
          <p:spPr>
            <a:xfrm>
              <a:off x="2966525" y="3337700"/>
              <a:ext cx="23525" cy="23550"/>
            </a:xfrm>
            <a:custGeom>
              <a:avLst/>
              <a:gdLst/>
              <a:ahLst/>
              <a:cxnLst/>
              <a:rect l="l" t="t" r="r" b="b"/>
              <a:pathLst>
                <a:path w="941" h="942" extrusionOk="0">
                  <a:moveTo>
                    <a:pt x="0" y="1"/>
                  </a:moveTo>
                  <a:lnTo>
                    <a:pt x="0" y="941"/>
                  </a:lnTo>
                  <a:lnTo>
                    <a:pt x="940" y="941"/>
                  </a:lnTo>
                  <a:lnTo>
                    <a:pt x="9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22"/>
            <p:cNvSpPr/>
            <p:nvPr/>
          </p:nvSpPr>
          <p:spPr>
            <a:xfrm>
              <a:off x="2990025" y="3337700"/>
              <a:ext cx="23925" cy="23550"/>
            </a:xfrm>
            <a:custGeom>
              <a:avLst/>
              <a:gdLst/>
              <a:ahLst/>
              <a:cxnLst/>
              <a:rect l="l" t="t" r="r" b="b"/>
              <a:pathLst>
                <a:path w="957" h="942" extrusionOk="0">
                  <a:moveTo>
                    <a:pt x="0" y="1"/>
                  </a:moveTo>
                  <a:lnTo>
                    <a:pt x="0" y="941"/>
                  </a:lnTo>
                  <a:lnTo>
                    <a:pt x="957" y="941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22"/>
            <p:cNvSpPr/>
            <p:nvPr/>
          </p:nvSpPr>
          <p:spPr>
            <a:xfrm>
              <a:off x="3013925" y="3337700"/>
              <a:ext cx="23550" cy="23550"/>
            </a:xfrm>
            <a:custGeom>
              <a:avLst/>
              <a:gdLst/>
              <a:ahLst/>
              <a:cxnLst/>
              <a:rect l="l" t="t" r="r" b="b"/>
              <a:pathLst>
                <a:path w="942" h="942" extrusionOk="0">
                  <a:moveTo>
                    <a:pt x="1" y="1"/>
                  </a:moveTo>
                  <a:lnTo>
                    <a:pt x="1" y="941"/>
                  </a:lnTo>
                  <a:lnTo>
                    <a:pt x="941" y="941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22"/>
            <p:cNvSpPr/>
            <p:nvPr/>
          </p:nvSpPr>
          <p:spPr>
            <a:xfrm>
              <a:off x="3037450" y="3337700"/>
              <a:ext cx="23525" cy="23550"/>
            </a:xfrm>
            <a:custGeom>
              <a:avLst/>
              <a:gdLst/>
              <a:ahLst/>
              <a:cxnLst/>
              <a:rect l="l" t="t" r="r" b="b"/>
              <a:pathLst>
                <a:path w="941" h="942" extrusionOk="0">
                  <a:moveTo>
                    <a:pt x="0" y="1"/>
                  </a:moveTo>
                  <a:lnTo>
                    <a:pt x="0" y="941"/>
                  </a:lnTo>
                  <a:lnTo>
                    <a:pt x="941" y="941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22"/>
            <p:cNvSpPr/>
            <p:nvPr/>
          </p:nvSpPr>
          <p:spPr>
            <a:xfrm>
              <a:off x="2942600" y="3361225"/>
              <a:ext cx="23950" cy="23925"/>
            </a:xfrm>
            <a:custGeom>
              <a:avLst/>
              <a:gdLst/>
              <a:ahLst/>
              <a:cxnLst/>
              <a:rect l="l" t="t" r="r" b="b"/>
              <a:pathLst>
                <a:path w="958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22"/>
            <p:cNvSpPr/>
            <p:nvPr/>
          </p:nvSpPr>
          <p:spPr>
            <a:xfrm>
              <a:off x="2966525" y="3361225"/>
              <a:ext cx="23525" cy="23925"/>
            </a:xfrm>
            <a:custGeom>
              <a:avLst/>
              <a:gdLst/>
              <a:ahLst/>
              <a:cxnLst/>
              <a:rect l="l" t="t" r="r" b="b"/>
              <a:pathLst>
                <a:path w="941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40" y="956"/>
                  </a:lnTo>
                  <a:lnTo>
                    <a:pt x="9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22"/>
            <p:cNvSpPr/>
            <p:nvPr/>
          </p:nvSpPr>
          <p:spPr>
            <a:xfrm>
              <a:off x="2990025" y="3361225"/>
              <a:ext cx="23925" cy="23925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22"/>
            <p:cNvSpPr/>
            <p:nvPr/>
          </p:nvSpPr>
          <p:spPr>
            <a:xfrm>
              <a:off x="3013925" y="3361225"/>
              <a:ext cx="23550" cy="23925"/>
            </a:xfrm>
            <a:custGeom>
              <a:avLst/>
              <a:gdLst/>
              <a:ahLst/>
              <a:cxnLst/>
              <a:rect l="l" t="t" r="r" b="b"/>
              <a:pathLst>
                <a:path w="942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41" y="95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22"/>
            <p:cNvSpPr/>
            <p:nvPr/>
          </p:nvSpPr>
          <p:spPr>
            <a:xfrm>
              <a:off x="3037450" y="3361225"/>
              <a:ext cx="23525" cy="23925"/>
            </a:xfrm>
            <a:custGeom>
              <a:avLst/>
              <a:gdLst/>
              <a:ahLst/>
              <a:cxnLst/>
              <a:rect l="l" t="t" r="r" b="b"/>
              <a:pathLst>
                <a:path w="941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41" y="95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22"/>
            <p:cNvSpPr/>
            <p:nvPr/>
          </p:nvSpPr>
          <p:spPr>
            <a:xfrm>
              <a:off x="2919100" y="3385125"/>
              <a:ext cx="23525" cy="23525"/>
            </a:xfrm>
            <a:custGeom>
              <a:avLst/>
              <a:gdLst/>
              <a:ahLst/>
              <a:cxnLst/>
              <a:rect l="l" t="t" r="r" b="b"/>
              <a:pathLst>
                <a:path w="941" h="941" extrusionOk="0">
                  <a:moveTo>
                    <a:pt x="0" y="0"/>
                  </a:moveTo>
                  <a:lnTo>
                    <a:pt x="0" y="941"/>
                  </a:lnTo>
                  <a:lnTo>
                    <a:pt x="941" y="94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22"/>
            <p:cNvSpPr/>
            <p:nvPr/>
          </p:nvSpPr>
          <p:spPr>
            <a:xfrm>
              <a:off x="2942600" y="3385125"/>
              <a:ext cx="23950" cy="23525"/>
            </a:xfrm>
            <a:custGeom>
              <a:avLst/>
              <a:gdLst/>
              <a:ahLst/>
              <a:cxnLst/>
              <a:rect l="l" t="t" r="r" b="b"/>
              <a:pathLst>
                <a:path w="958" h="941" extrusionOk="0">
                  <a:moveTo>
                    <a:pt x="1" y="0"/>
                  </a:moveTo>
                  <a:lnTo>
                    <a:pt x="1" y="941"/>
                  </a:lnTo>
                  <a:lnTo>
                    <a:pt x="957" y="941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22"/>
            <p:cNvSpPr/>
            <p:nvPr/>
          </p:nvSpPr>
          <p:spPr>
            <a:xfrm>
              <a:off x="2966525" y="3385125"/>
              <a:ext cx="23525" cy="23525"/>
            </a:xfrm>
            <a:custGeom>
              <a:avLst/>
              <a:gdLst/>
              <a:ahLst/>
              <a:cxnLst/>
              <a:rect l="l" t="t" r="r" b="b"/>
              <a:pathLst>
                <a:path w="941" h="941" extrusionOk="0">
                  <a:moveTo>
                    <a:pt x="0" y="0"/>
                  </a:moveTo>
                  <a:lnTo>
                    <a:pt x="0" y="941"/>
                  </a:lnTo>
                  <a:lnTo>
                    <a:pt x="940" y="941"/>
                  </a:lnTo>
                  <a:lnTo>
                    <a:pt x="9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22"/>
            <p:cNvSpPr/>
            <p:nvPr/>
          </p:nvSpPr>
          <p:spPr>
            <a:xfrm>
              <a:off x="2895575" y="3456050"/>
              <a:ext cx="23550" cy="23925"/>
            </a:xfrm>
            <a:custGeom>
              <a:avLst/>
              <a:gdLst/>
              <a:ahLst/>
              <a:cxnLst/>
              <a:rect l="l" t="t" r="r" b="b"/>
              <a:pathLst>
                <a:path w="942" h="957" extrusionOk="0">
                  <a:moveTo>
                    <a:pt x="1" y="1"/>
                  </a:moveTo>
                  <a:lnTo>
                    <a:pt x="1" y="957"/>
                  </a:lnTo>
                  <a:lnTo>
                    <a:pt x="941" y="95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22"/>
            <p:cNvSpPr/>
            <p:nvPr/>
          </p:nvSpPr>
          <p:spPr>
            <a:xfrm>
              <a:off x="2990025" y="3385125"/>
              <a:ext cx="23925" cy="23525"/>
            </a:xfrm>
            <a:custGeom>
              <a:avLst/>
              <a:gdLst/>
              <a:ahLst/>
              <a:cxnLst/>
              <a:rect l="l" t="t" r="r" b="b"/>
              <a:pathLst>
                <a:path w="957" h="941" extrusionOk="0">
                  <a:moveTo>
                    <a:pt x="0" y="0"/>
                  </a:moveTo>
                  <a:lnTo>
                    <a:pt x="0" y="941"/>
                  </a:lnTo>
                  <a:lnTo>
                    <a:pt x="957" y="941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22"/>
            <p:cNvSpPr/>
            <p:nvPr/>
          </p:nvSpPr>
          <p:spPr>
            <a:xfrm>
              <a:off x="3013925" y="3385125"/>
              <a:ext cx="23550" cy="23525"/>
            </a:xfrm>
            <a:custGeom>
              <a:avLst/>
              <a:gdLst/>
              <a:ahLst/>
              <a:cxnLst/>
              <a:rect l="l" t="t" r="r" b="b"/>
              <a:pathLst>
                <a:path w="942" h="941" extrusionOk="0">
                  <a:moveTo>
                    <a:pt x="1" y="0"/>
                  </a:moveTo>
                  <a:lnTo>
                    <a:pt x="1" y="941"/>
                  </a:lnTo>
                  <a:lnTo>
                    <a:pt x="941" y="94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22"/>
            <p:cNvSpPr/>
            <p:nvPr/>
          </p:nvSpPr>
          <p:spPr>
            <a:xfrm>
              <a:off x="2919100" y="3408625"/>
              <a:ext cx="23525" cy="23950"/>
            </a:xfrm>
            <a:custGeom>
              <a:avLst/>
              <a:gdLst/>
              <a:ahLst/>
              <a:cxnLst/>
              <a:rect l="l" t="t" r="r" b="b"/>
              <a:pathLst>
                <a:path w="941" h="958" extrusionOk="0">
                  <a:moveTo>
                    <a:pt x="0" y="1"/>
                  </a:moveTo>
                  <a:lnTo>
                    <a:pt x="0" y="957"/>
                  </a:lnTo>
                  <a:lnTo>
                    <a:pt x="941" y="95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22"/>
            <p:cNvSpPr/>
            <p:nvPr/>
          </p:nvSpPr>
          <p:spPr>
            <a:xfrm>
              <a:off x="2942600" y="3408625"/>
              <a:ext cx="23950" cy="23950"/>
            </a:xfrm>
            <a:custGeom>
              <a:avLst/>
              <a:gdLst/>
              <a:ahLst/>
              <a:cxnLst/>
              <a:rect l="l" t="t" r="r" b="b"/>
              <a:pathLst>
                <a:path w="958" h="958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22"/>
            <p:cNvSpPr/>
            <p:nvPr/>
          </p:nvSpPr>
          <p:spPr>
            <a:xfrm>
              <a:off x="2966525" y="3408625"/>
              <a:ext cx="23525" cy="23950"/>
            </a:xfrm>
            <a:custGeom>
              <a:avLst/>
              <a:gdLst/>
              <a:ahLst/>
              <a:cxnLst/>
              <a:rect l="l" t="t" r="r" b="b"/>
              <a:pathLst>
                <a:path w="941" h="958" extrusionOk="0">
                  <a:moveTo>
                    <a:pt x="0" y="1"/>
                  </a:moveTo>
                  <a:lnTo>
                    <a:pt x="0" y="957"/>
                  </a:lnTo>
                  <a:lnTo>
                    <a:pt x="940" y="957"/>
                  </a:lnTo>
                  <a:lnTo>
                    <a:pt x="940" y="1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22"/>
            <p:cNvSpPr/>
            <p:nvPr/>
          </p:nvSpPr>
          <p:spPr>
            <a:xfrm>
              <a:off x="2990025" y="3408625"/>
              <a:ext cx="23925" cy="23950"/>
            </a:xfrm>
            <a:custGeom>
              <a:avLst/>
              <a:gdLst/>
              <a:ahLst/>
              <a:cxnLst/>
              <a:rect l="l" t="t" r="r" b="b"/>
              <a:pathLst>
                <a:path w="957" h="958" extrusionOk="0">
                  <a:moveTo>
                    <a:pt x="0" y="1"/>
                  </a:moveTo>
                  <a:lnTo>
                    <a:pt x="0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DE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22"/>
            <p:cNvSpPr/>
            <p:nvPr/>
          </p:nvSpPr>
          <p:spPr>
            <a:xfrm>
              <a:off x="2919100" y="3432550"/>
              <a:ext cx="23525" cy="23525"/>
            </a:xfrm>
            <a:custGeom>
              <a:avLst/>
              <a:gdLst/>
              <a:ahLst/>
              <a:cxnLst/>
              <a:rect l="l" t="t" r="r" b="b"/>
              <a:pathLst>
                <a:path w="941" h="941" extrusionOk="0">
                  <a:moveTo>
                    <a:pt x="0" y="0"/>
                  </a:moveTo>
                  <a:lnTo>
                    <a:pt x="0" y="941"/>
                  </a:lnTo>
                  <a:lnTo>
                    <a:pt x="941" y="941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22"/>
            <p:cNvSpPr/>
            <p:nvPr/>
          </p:nvSpPr>
          <p:spPr>
            <a:xfrm>
              <a:off x="2942600" y="3432550"/>
              <a:ext cx="23950" cy="23525"/>
            </a:xfrm>
            <a:custGeom>
              <a:avLst/>
              <a:gdLst/>
              <a:ahLst/>
              <a:cxnLst/>
              <a:rect l="l" t="t" r="r" b="b"/>
              <a:pathLst>
                <a:path w="958" h="941" extrusionOk="0">
                  <a:moveTo>
                    <a:pt x="1" y="0"/>
                  </a:moveTo>
                  <a:lnTo>
                    <a:pt x="1" y="941"/>
                  </a:lnTo>
                  <a:lnTo>
                    <a:pt x="957" y="941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22"/>
            <p:cNvSpPr/>
            <p:nvPr/>
          </p:nvSpPr>
          <p:spPr>
            <a:xfrm>
              <a:off x="2966525" y="3432550"/>
              <a:ext cx="23525" cy="23525"/>
            </a:xfrm>
            <a:custGeom>
              <a:avLst/>
              <a:gdLst/>
              <a:ahLst/>
              <a:cxnLst/>
              <a:rect l="l" t="t" r="r" b="b"/>
              <a:pathLst>
                <a:path w="941" h="941" extrusionOk="0">
                  <a:moveTo>
                    <a:pt x="0" y="0"/>
                  </a:moveTo>
                  <a:lnTo>
                    <a:pt x="0" y="941"/>
                  </a:lnTo>
                  <a:lnTo>
                    <a:pt x="940" y="941"/>
                  </a:lnTo>
                  <a:lnTo>
                    <a:pt x="9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1" name="Google Shape;11091;p22"/>
          <p:cNvGrpSpPr/>
          <p:nvPr/>
        </p:nvGrpSpPr>
        <p:grpSpPr>
          <a:xfrm>
            <a:off x="7453370" y="977231"/>
            <a:ext cx="1049633" cy="523940"/>
            <a:chOff x="138482" y="584556"/>
            <a:chExt cx="1049633" cy="523940"/>
          </a:xfrm>
        </p:grpSpPr>
        <p:sp>
          <p:nvSpPr>
            <p:cNvPr id="11092" name="Google Shape;11092;p22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22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22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22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22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22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22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22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22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22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22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22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22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22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22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7" name="Google Shape;11107;p22"/>
          <p:cNvGrpSpPr/>
          <p:nvPr/>
        </p:nvGrpSpPr>
        <p:grpSpPr>
          <a:xfrm flipH="1">
            <a:off x="281257" y="1753131"/>
            <a:ext cx="1049633" cy="523940"/>
            <a:chOff x="138482" y="584556"/>
            <a:chExt cx="1049633" cy="523940"/>
          </a:xfrm>
        </p:grpSpPr>
        <p:sp>
          <p:nvSpPr>
            <p:cNvPr id="11108" name="Google Shape;11108;p22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22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22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22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22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22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22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22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22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22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22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22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22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22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22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3" name="Google Shape;11123;p22"/>
          <p:cNvGrpSpPr/>
          <p:nvPr/>
        </p:nvGrpSpPr>
        <p:grpSpPr>
          <a:xfrm>
            <a:off x="1330939" y="4028942"/>
            <a:ext cx="574607" cy="574607"/>
            <a:chOff x="2836800" y="2121375"/>
            <a:chExt cx="229650" cy="229650"/>
          </a:xfrm>
        </p:grpSpPr>
        <p:sp>
          <p:nvSpPr>
            <p:cNvPr id="11124" name="Google Shape;11124;p22"/>
            <p:cNvSpPr/>
            <p:nvPr/>
          </p:nvSpPr>
          <p:spPr>
            <a:xfrm>
              <a:off x="2894400" y="2121375"/>
              <a:ext cx="28650" cy="28650"/>
            </a:xfrm>
            <a:custGeom>
              <a:avLst/>
              <a:gdLst/>
              <a:ahLst/>
              <a:cxnLst/>
              <a:rect l="l" t="t" r="r" b="b"/>
              <a:pathLst>
                <a:path w="1146" h="1146" extrusionOk="0">
                  <a:moveTo>
                    <a:pt x="1" y="1"/>
                  </a:moveTo>
                  <a:lnTo>
                    <a:pt x="1" y="1145"/>
                  </a:lnTo>
                  <a:lnTo>
                    <a:pt x="1145" y="1145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22"/>
            <p:cNvSpPr/>
            <p:nvPr/>
          </p:nvSpPr>
          <p:spPr>
            <a:xfrm>
              <a:off x="2923025" y="2121375"/>
              <a:ext cx="28625" cy="28650"/>
            </a:xfrm>
            <a:custGeom>
              <a:avLst/>
              <a:gdLst/>
              <a:ahLst/>
              <a:cxnLst/>
              <a:rect l="l" t="t" r="r" b="b"/>
              <a:pathLst>
                <a:path w="1145" h="1146" extrusionOk="0">
                  <a:moveTo>
                    <a:pt x="0" y="1"/>
                  </a:moveTo>
                  <a:lnTo>
                    <a:pt x="0" y="1145"/>
                  </a:lnTo>
                  <a:lnTo>
                    <a:pt x="1144" y="1145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22"/>
            <p:cNvSpPr/>
            <p:nvPr/>
          </p:nvSpPr>
          <p:spPr>
            <a:xfrm>
              <a:off x="2865800" y="2150000"/>
              <a:ext cx="28625" cy="29000"/>
            </a:xfrm>
            <a:custGeom>
              <a:avLst/>
              <a:gdLst/>
              <a:ahLst/>
              <a:cxnLst/>
              <a:rect l="l" t="t" r="r" b="b"/>
              <a:pathLst>
                <a:path w="1145" h="1160" extrusionOk="0">
                  <a:moveTo>
                    <a:pt x="1" y="0"/>
                  </a:moveTo>
                  <a:lnTo>
                    <a:pt x="1" y="1160"/>
                  </a:lnTo>
                  <a:lnTo>
                    <a:pt x="1145" y="1160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22"/>
            <p:cNvSpPr/>
            <p:nvPr/>
          </p:nvSpPr>
          <p:spPr>
            <a:xfrm>
              <a:off x="2894400" y="2150000"/>
              <a:ext cx="28650" cy="29000"/>
            </a:xfrm>
            <a:custGeom>
              <a:avLst/>
              <a:gdLst/>
              <a:ahLst/>
              <a:cxnLst/>
              <a:rect l="l" t="t" r="r" b="b"/>
              <a:pathLst>
                <a:path w="1146" h="1160" extrusionOk="0">
                  <a:moveTo>
                    <a:pt x="1" y="0"/>
                  </a:moveTo>
                  <a:lnTo>
                    <a:pt x="1" y="1160"/>
                  </a:lnTo>
                  <a:lnTo>
                    <a:pt x="1145" y="1160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22"/>
            <p:cNvSpPr/>
            <p:nvPr/>
          </p:nvSpPr>
          <p:spPr>
            <a:xfrm>
              <a:off x="2923025" y="2150000"/>
              <a:ext cx="28625" cy="29000"/>
            </a:xfrm>
            <a:custGeom>
              <a:avLst/>
              <a:gdLst/>
              <a:ahLst/>
              <a:cxnLst/>
              <a:rect l="l" t="t" r="r" b="b"/>
              <a:pathLst>
                <a:path w="1145" h="1160" extrusionOk="0">
                  <a:moveTo>
                    <a:pt x="0" y="0"/>
                  </a:moveTo>
                  <a:lnTo>
                    <a:pt x="0" y="1160"/>
                  </a:lnTo>
                  <a:lnTo>
                    <a:pt x="1144" y="1160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FFC8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22"/>
            <p:cNvSpPr/>
            <p:nvPr/>
          </p:nvSpPr>
          <p:spPr>
            <a:xfrm>
              <a:off x="2951625" y="2150000"/>
              <a:ext cx="29025" cy="29000"/>
            </a:xfrm>
            <a:custGeom>
              <a:avLst/>
              <a:gdLst/>
              <a:ahLst/>
              <a:cxnLst/>
              <a:rect l="l" t="t" r="r" b="b"/>
              <a:pathLst>
                <a:path w="1161" h="1160" extrusionOk="0">
                  <a:moveTo>
                    <a:pt x="0" y="0"/>
                  </a:moveTo>
                  <a:lnTo>
                    <a:pt x="0" y="1160"/>
                  </a:lnTo>
                  <a:lnTo>
                    <a:pt x="1160" y="1160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22"/>
            <p:cNvSpPr/>
            <p:nvPr/>
          </p:nvSpPr>
          <p:spPr>
            <a:xfrm>
              <a:off x="2836800" y="2178975"/>
              <a:ext cx="29025" cy="28650"/>
            </a:xfrm>
            <a:custGeom>
              <a:avLst/>
              <a:gdLst/>
              <a:ahLst/>
              <a:cxnLst/>
              <a:rect l="l" t="t" r="r" b="b"/>
              <a:pathLst>
                <a:path w="1161" h="1146" extrusionOk="0">
                  <a:moveTo>
                    <a:pt x="1" y="1"/>
                  </a:moveTo>
                  <a:lnTo>
                    <a:pt x="1" y="1145"/>
                  </a:lnTo>
                  <a:lnTo>
                    <a:pt x="1161" y="1145"/>
                  </a:lnTo>
                  <a:lnTo>
                    <a:pt x="1161" y="1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22"/>
            <p:cNvSpPr/>
            <p:nvPr/>
          </p:nvSpPr>
          <p:spPr>
            <a:xfrm>
              <a:off x="2865800" y="2178975"/>
              <a:ext cx="28625" cy="28650"/>
            </a:xfrm>
            <a:custGeom>
              <a:avLst/>
              <a:gdLst/>
              <a:ahLst/>
              <a:cxnLst/>
              <a:rect l="l" t="t" r="r" b="b"/>
              <a:pathLst>
                <a:path w="1145" h="1146" extrusionOk="0">
                  <a:moveTo>
                    <a:pt x="1" y="1"/>
                  </a:moveTo>
                  <a:lnTo>
                    <a:pt x="1" y="1145"/>
                  </a:lnTo>
                  <a:lnTo>
                    <a:pt x="1145" y="1145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22"/>
            <p:cNvSpPr/>
            <p:nvPr/>
          </p:nvSpPr>
          <p:spPr>
            <a:xfrm>
              <a:off x="2894400" y="2178975"/>
              <a:ext cx="28650" cy="28650"/>
            </a:xfrm>
            <a:custGeom>
              <a:avLst/>
              <a:gdLst/>
              <a:ahLst/>
              <a:cxnLst/>
              <a:rect l="l" t="t" r="r" b="b"/>
              <a:pathLst>
                <a:path w="1146" h="1146" extrusionOk="0">
                  <a:moveTo>
                    <a:pt x="1" y="1"/>
                  </a:moveTo>
                  <a:lnTo>
                    <a:pt x="1" y="1145"/>
                  </a:lnTo>
                  <a:lnTo>
                    <a:pt x="1145" y="1145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22"/>
            <p:cNvSpPr/>
            <p:nvPr/>
          </p:nvSpPr>
          <p:spPr>
            <a:xfrm>
              <a:off x="2923025" y="2178975"/>
              <a:ext cx="28625" cy="28650"/>
            </a:xfrm>
            <a:custGeom>
              <a:avLst/>
              <a:gdLst/>
              <a:ahLst/>
              <a:cxnLst/>
              <a:rect l="l" t="t" r="r" b="b"/>
              <a:pathLst>
                <a:path w="1145" h="1146" extrusionOk="0">
                  <a:moveTo>
                    <a:pt x="0" y="1"/>
                  </a:moveTo>
                  <a:lnTo>
                    <a:pt x="0" y="1145"/>
                  </a:lnTo>
                  <a:lnTo>
                    <a:pt x="1144" y="1145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FFC8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22"/>
            <p:cNvSpPr/>
            <p:nvPr/>
          </p:nvSpPr>
          <p:spPr>
            <a:xfrm>
              <a:off x="2951625" y="2178975"/>
              <a:ext cx="29025" cy="28650"/>
            </a:xfrm>
            <a:custGeom>
              <a:avLst/>
              <a:gdLst/>
              <a:ahLst/>
              <a:cxnLst/>
              <a:rect l="l" t="t" r="r" b="b"/>
              <a:pathLst>
                <a:path w="1161" h="1146" extrusionOk="0">
                  <a:moveTo>
                    <a:pt x="0" y="1"/>
                  </a:moveTo>
                  <a:lnTo>
                    <a:pt x="0" y="1145"/>
                  </a:lnTo>
                  <a:lnTo>
                    <a:pt x="1160" y="1145"/>
                  </a:lnTo>
                  <a:lnTo>
                    <a:pt x="11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22"/>
            <p:cNvSpPr/>
            <p:nvPr/>
          </p:nvSpPr>
          <p:spPr>
            <a:xfrm>
              <a:off x="2980625" y="2178975"/>
              <a:ext cx="28625" cy="28650"/>
            </a:xfrm>
            <a:custGeom>
              <a:avLst/>
              <a:gdLst/>
              <a:ahLst/>
              <a:cxnLst/>
              <a:rect l="l" t="t" r="r" b="b"/>
              <a:pathLst>
                <a:path w="1145" h="1146" extrusionOk="0">
                  <a:moveTo>
                    <a:pt x="0" y="1"/>
                  </a:moveTo>
                  <a:lnTo>
                    <a:pt x="0" y="1145"/>
                  </a:lnTo>
                  <a:lnTo>
                    <a:pt x="1145" y="1145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22"/>
            <p:cNvSpPr/>
            <p:nvPr/>
          </p:nvSpPr>
          <p:spPr>
            <a:xfrm>
              <a:off x="2836800" y="2207600"/>
              <a:ext cx="29025" cy="28625"/>
            </a:xfrm>
            <a:custGeom>
              <a:avLst/>
              <a:gdLst/>
              <a:ahLst/>
              <a:cxnLst/>
              <a:rect l="l" t="t" r="r" b="b"/>
              <a:pathLst>
                <a:path w="1161" h="1145" extrusionOk="0">
                  <a:moveTo>
                    <a:pt x="1" y="0"/>
                  </a:moveTo>
                  <a:lnTo>
                    <a:pt x="1" y="1144"/>
                  </a:lnTo>
                  <a:lnTo>
                    <a:pt x="1161" y="1144"/>
                  </a:lnTo>
                  <a:lnTo>
                    <a:pt x="1161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22"/>
            <p:cNvSpPr/>
            <p:nvPr/>
          </p:nvSpPr>
          <p:spPr>
            <a:xfrm>
              <a:off x="2865800" y="2207600"/>
              <a:ext cx="28625" cy="28625"/>
            </a:xfrm>
            <a:custGeom>
              <a:avLst/>
              <a:gdLst/>
              <a:ahLst/>
              <a:cxnLst/>
              <a:rect l="l" t="t" r="r" b="b"/>
              <a:pathLst>
                <a:path w="1145" h="1145" extrusionOk="0">
                  <a:moveTo>
                    <a:pt x="1" y="0"/>
                  </a:moveTo>
                  <a:lnTo>
                    <a:pt x="1" y="1144"/>
                  </a:lnTo>
                  <a:lnTo>
                    <a:pt x="1145" y="1144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FFC8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22"/>
            <p:cNvSpPr/>
            <p:nvPr/>
          </p:nvSpPr>
          <p:spPr>
            <a:xfrm>
              <a:off x="2894400" y="2207600"/>
              <a:ext cx="28650" cy="28625"/>
            </a:xfrm>
            <a:custGeom>
              <a:avLst/>
              <a:gdLst/>
              <a:ahLst/>
              <a:cxnLst/>
              <a:rect l="l" t="t" r="r" b="b"/>
              <a:pathLst>
                <a:path w="1146" h="1145" extrusionOk="0">
                  <a:moveTo>
                    <a:pt x="1" y="0"/>
                  </a:moveTo>
                  <a:lnTo>
                    <a:pt x="1" y="1144"/>
                  </a:lnTo>
                  <a:lnTo>
                    <a:pt x="1145" y="1144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FFC8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22"/>
            <p:cNvSpPr/>
            <p:nvPr/>
          </p:nvSpPr>
          <p:spPr>
            <a:xfrm>
              <a:off x="2923025" y="2207600"/>
              <a:ext cx="28625" cy="28625"/>
            </a:xfrm>
            <a:custGeom>
              <a:avLst/>
              <a:gdLst/>
              <a:ahLst/>
              <a:cxnLst/>
              <a:rect l="l" t="t" r="r" b="b"/>
              <a:pathLst>
                <a:path w="1145" h="1145" extrusionOk="0">
                  <a:moveTo>
                    <a:pt x="0" y="0"/>
                  </a:moveTo>
                  <a:lnTo>
                    <a:pt x="0" y="1144"/>
                  </a:lnTo>
                  <a:lnTo>
                    <a:pt x="1144" y="114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FFC8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22"/>
            <p:cNvSpPr/>
            <p:nvPr/>
          </p:nvSpPr>
          <p:spPr>
            <a:xfrm>
              <a:off x="2951625" y="2207600"/>
              <a:ext cx="29025" cy="28625"/>
            </a:xfrm>
            <a:custGeom>
              <a:avLst/>
              <a:gdLst/>
              <a:ahLst/>
              <a:cxnLst/>
              <a:rect l="l" t="t" r="r" b="b"/>
              <a:pathLst>
                <a:path w="1161" h="1145" extrusionOk="0">
                  <a:moveTo>
                    <a:pt x="0" y="0"/>
                  </a:moveTo>
                  <a:lnTo>
                    <a:pt x="0" y="1144"/>
                  </a:lnTo>
                  <a:lnTo>
                    <a:pt x="1160" y="1144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22"/>
            <p:cNvSpPr/>
            <p:nvPr/>
          </p:nvSpPr>
          <p:spPr>
            <a:xfrm>
              <a:off x="2980625" y="2207600"/>
              <a:ext cx="28625" cy="28625"/>
            </a:xfrm>
            <a:custGeom>
              <a:avLst/>
              <a:gdLst/>
              <a:ahLst/>
              <a:cxnLst/>
              <a:rect l="l" t="t" r="r" b="b"/>
              <a:pathLst>
                <a:path w="1145" h="1145" extrusionOk="0">
                  <a:moveTo>
                    <a:pt x="0" y="0"/>
                  </a:moveTo>
                  <a:lnTo>
                    <a:pt x="0" y="1144"/>
                  </a:lnTo>
                  <a:lnTo>
                    <a:pt x="1145" y="1144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22"/>
            <p:cNvSpPr/>
            <p:nvPr/>
          </p:nvSpPr>
          <p:spPr>
            <a:xfrm>
              <a:off x="2865800" y="2236200"/>
              <a:ext cx="28625" cy="28625"/>
            </a:xfrm>
            <a:custGeom>
              <a:avLst/>
              <a:gdLst/>
              <a:ahLst/>
              <a:cxnLst/>
              <a:rect l="l" t="t" r="r" b="b"/>
              <a:pathLst>
                <a:path w="1145" h="1145" extrusionOk="0">
                  <a:moveTo>
                    <a:pt x="1" y="0"/>
                  </a:moveTo>
                  <a:lnTo>
                    <a:pt x="1" y="1145"/>
                  </a:lnTo>
                  <a:lnTo>
                    <a:pt x="1145" y="1145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22"/>
            <p:cNvSpPr/>
            <p:nvPr/>
          </p:nvSpPr>
          <p:spPr>
            <a:xfrm>
              <a:off x="2894400" y="2236200"/>
              <a:ext cx="28650" cy="28625"/>
            </a:xfrm>
            <a:custGeom>
              <a:avLst/>
              <a:gdLst/>
              <a:ahLst/>
              <a:cxnLst/>
              <a:rect l="l" t="t" r="r" b="b"/>
              <a:pathLst>
                <a:path w="1146" h="1145" extrusionOk="0">
                  <a:moveTo>
                    <a:pt x="1" y="0"/>
                  </a:moveTo>
                  <a:lnTo>
                    <a:pt x="1" y="1145"/>
                  </a:lnTo>
                  <a:lnTo>
                    <a:pt x="1145" y="1145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22"/>
            <p:cNvSpPr/>
            <p:nvPr/>
          </p:nvSpPr>
          <p:spPr>
            <a:xfrm>
              <a:off x="2923025" y="2236200"/>
              <a:ext cx="28625" cy="28625"/>
            </a:xfrm>
            <a:custGeom>
              <a:avLst/>
              <a:gdLst/>
              <a:ahLst/>
              <a:cxnLst/>
              <a:rect l="l" t="t" r="r" b="b"/>
              <a:pathLst>
                <a:path w="1145" h="1145" extrusionOk="0">
                  <a:moveTo>
                    <a:pt x="0" y="0"/>
                  </a:moveTo>
                  <a:lnTo>
                    <a:pt x="0" y="1145"/>
                  </a:lnTo>
                  <a:lnTo>
                    <a:pt x="1144" y="114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22"/>
            <p:cNvSpPr/>
            <p:nvPr/>
          </p:nvSpPr>
          <p:spPr>
            <a:xfrm>
              <a:off x="2951625" y="2236200"/>
              <a:ext cx="29025" cy="28625"/>
            </a:xfrm>
            <a:custGeom>
              <a:avLst/>
              <a:gdLst/>
              <a:ahLst/>
              <a:cxnLst/>
              <a:rect l="l" t="t" r="r" b="b"/>
              <a:pathLst>
                <a:path w="1161" h="1145" extrusionOk="0">
                  <a:moveTo>
                    <a:pt x="0" y="0"/>
                  </a:moveTo>
                  <a:lnTo>
                    <a:pt x="0" y="1145"/>
                  </a:lnTo>
                  <a:lnTo>
                    <a:pt x="1160" y="1145"/>
                  </a:lnTo>
                  <a:lnTo>
                    <a:pt x="11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22"/>
            <p:cNvSpPr/>
            <p:nvPr/>
          </p:nvSpPr>
          <p:spPr>
            <a:xfrm>
              <a:off x="2894400" y="2264800"/>
              <a:ext cx="28650" cy="29025"/>
            </a:xfrm>
            <a:custGeom>
              <a:avLst/>
              <a:gdLst/>
              <a:ahLst/>
              <a:cxnLst/>
              <a:rect l="l" t="t" r="r" b="b"/>
              <a:pathLst>
                <a:path w="1146" h="1161" extrusionOk="0">
                  <a:moveTo>
                    <a:pt x="1" y="1"/>
                  </a:moveTo>
                  <a:lnTo>
                    <a:pt x="1" y="1160"/>
                  </a:lnTo>
                  <a:lnTo>
                    <a:pt x="1145" y="1160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22"/>
            <p:cNvSpPr/>
            <p:nvPr/>
          </p:nvSpPr>
          <p:spPr>
            <a:xfrm>
              <a:off x="2923025" y="2264800"/>
              <a:ext cx="28625" cy="29025"/>
            </a:xfrm>
            <a:custGeom>
              <a:avLst/>
              <a:gdLst/>
              <a:ahLst/>
              <a:cxnLst/>
              <a:rect l="l" t="t" r="r" b="b"/>
              <a:pathLst>
                <a:path w="1145" h="1161" extrusionOk="0">
                  <a:moveTo>
                    <a:pt x="0" y="1"/>
                  </a:moveTo>
                  <a:lnTo>
                    <a:pt x="0" y="1160"/>
                  </a:lnTo>
                  <a:lnTo>
                    <a:pt x="1144" y="1160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22"/>
            <p:cNvSpPr/>
            <p:nvPr/>
          </p:nvSpPr>
          <p:spPr>
            <a:xfrm>
              <a:off x="2980625" y="2264800"/>
              <a:ext cx="28625" cy="29025"/>
            </a:xfrm>
            <a:custGeom>
              <a:avLst/>
              <a:gdLst/>
              <a:ahLst/>
              <a:cxnLst/>
              <a:rect l="l" t="t" r="r" b="b"/>
              <a:pathLst>
                <a:path w="1145" h="1161" extrusionOk="0">
                  <a:moveTo>
                    <a:pt x="0" y="1"/>
                  </a:moveTo>
                  <a:lnTo>
                    <a:pt x="0" y="1160"/>
                  </a:lnTo>
                  <a:lnTo>
                    <a:pt x="1145" y="1160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22"/>
            <p:cNvSpPr/>
            <p:nvPr/>
          </p:nvSpPr>
          <p:spPr>
            <a:xfrm>
              <a:off x="3009225" y="2293800"/>
              <a:ext cx="28625" cy="28625"/>
            </a:xfrm>
            <a:custGeom>
              <a:avLst/>
              <a:gdLst/>
              <a:ahLst/>
              <a:cxnLst/>
              <a:rect l="l" t="t" r="r" b="b"/>
              <a:pathLst>
                <a:path w="1145" h="1145" extrusionOk="0">
                  <a:moveTo>
                    <a:pt x="1" y="0"/>
                  </a:moveTo>
                  <a:lnTo>
                    <a:pt x="1" y="1145"/>
                  </a:lnTo>
                  <a:lnTo>
                    <a:pt x="1145" y="1145"/>
                  </a:lnTo>
                  <a:lnTo>
                    <a:pt x="1145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22"/>
            <p:cNvSpPr/>
            <p:nvPr/>
          </p:nvSpPr>
          <p:spPr>
            <a:xfrm>
              <a:off x="3037825" y="2322400"/>
              <a:ext cx="28625" cy="28625"/>
            </a:xfrm>
            <a:custGeom>
              <a:avLst/>
              <a:gdLst/>
              <a:ahLst/>
              <a:cxnLst/>
              <a:rect l="l" t="t" r="r" b="b"/>
              <a:pathLst>
                <a:path w="1145" h="1145" extrusionOk="0">
                  <a:moveTo>
                    <a:pt x="1" y="1"/>
                  </a:moveTo>
                  <a:lnTo>
                    <a:pt x="1" y="1145"/>
                  </a:lnTo>
                  <a:lnTo>
                    <a:pt x="1145" y="1145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">
    <p:spTree>
      <p:nvGrpSpPr>
        <p:cNvPr id="1" name="Shape 12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9" name="Google Shape;12779;p26"/>
          <p:cNvSpPr txBox="1"/>
          <p:nvPr/>
        </p:nvSpPr>
        <p:spPr>
          <a:xfrm>
            <a:off x="2510399" y="3266825"/>
            <a:ext cx="41232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5238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CREDITS: This presentation template was created by </a:t>
            </a:r>
            <a:r>
              <a:rPr lang="en" sz="1200" b="1">
                <a:solidFill>
                  <a:srgbClr val="1D1D1B"/>
                </a:solidFill>
                <a:latin typeface="Advent Pro"/>
                <a:ea typeface="Advent Pro"/>
                <a:cs typeface="Advent Pro"/>
                <a:sym typeface="Advent Pro"/>
              </a:rPr>
              <a:t>Slidesgo</a:t>
            </a:r>
            <a:r>
              <a:rPr lang="en" sz="1200">
                <a:solidFill>
                  <a:srgbClr val="35238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, including icons by </a:t>
            </a:r>
            <a:r>
              <a:rPr lang="en" sz="1200" b="1">
                <a:solidFill>
                  <a:srgbClr val="1D1D1B"/>
                </a:solidFill>
                <a:latin typeface="Advent Pro"/>
                <a:ea typeface="Advent Pro"/>
                <a:cs typeface="Advent Pro"/>
                <a:sym typeface="Advent Pro"/>
              </a:rPr>
              <a:t>Flaticon</a:t>
            </a:r>
            <a:r>
              <a:rPr lang="en" sz="1200">
                <a:solidFill>
                  <a:srgbClr val="35238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, and infographics &amp; images by </a:t>
            </a:r>
            <a:r>
              <a:rPr lang="en" sz="1200" b="1">
                <a:solidFill>
                  <a:srgbClr val="1D1D1B"/>
                </a:solidFill>
                <a:latin typeface="Advent Pro"/>
                <a:ea typeface="Advent Pro"/>
                <a:cs typeface="Advent Pro"/>
                <a:sym typeface="Advent Pro"/>
              </a:rPr>
              <a:t>Freepik</a:t>
            </a:r>
            <a:endParaRPr sz="1200" b="1">
              <a:solidFill>
                <a:srgbClr val="1D1D1B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  <p:grpSp>
        <p:nvGrpSpPr>
          <p:cNvPr id="12780" name="Google Shape;12780;p26"/>
          <p:cNvGrpSpPr/>
          <p:nvPr/>
        </p:nvGrpSpPr>
        <p:grpSpPr>
          <a:xfrm>
            <a:off x="-151417" y="4511474"/>
            <a:ext cx="9446833" cy="1136997"/>
            <a:chOff x="7" y="4511474"/>
            <a:chExt cx="9446833" cy="1136997"/>
          </a:xfrm>
        </p:grpSpPr>
        <p:grpSp>
          <p:nvGrpSpPr>
            <p:cNvPr id="12781" name="Google Shape;12781;p26"/>
            <p:cNvGrpSpPr/>
            <p:nvPr/>
          </p:nvGrpSpPr>
          <p:grpSpPr>
            <a:xfrm>
              <a:off x="7" y="4511474"/>
              <a:ext cx="1049633" cy="1136997"/>
              <a:chOff x="2130300" y="2121375"/>
              <a:chExt cx="212000" cy="229650"/>
            </a:xfrm>
          </p:grpSpPr>
          <p:sp>
            <p:nvSpPr>
              <p:cNvPr id="12782" name="Google Shape;12782;p26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12783;p26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12784;p26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12785;p26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12786;p26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12787;p26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12788;p26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12789;p26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12790;p26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1" name="Google Shape;12791;p26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2" name="Google Shape;12792;p26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12793;p26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12794;p26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12795;p26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12796;p26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12797;p26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12798;p26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12799;p26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12800;p26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12801;p26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12802;p26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12803;p26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12804;p26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12805;p26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12806;p26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12807;p26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12808;p26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12809;p26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12810;p26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12811;p26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12812;p26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12813;p26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12814;p26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12815;p26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12816;p26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7" name="Google Shape;12817;p26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8" name="Google Shape;12818;p26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9" name="Google Shape;12819;p26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0" name="Google Shape;12820;p26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1" name="Google Shape;12821;p26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2" name="Google Shape;12822;p26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3" name="Google Shape;12823;p26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4" name="Google Shape;12824;p26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25" name="Google Shape;12825;p26"/>
            <p:cNvGrpSpPr/>
            <p:nvPr/>
          </p:nvGrpSpPr>
          <p:grpSpPr>
            <a:xfrm>
              <a:off x="1049657" y="4511474"/>
              <a:ext cx="1049633" cy="1136997"/>
              <a:chOff x="2130300" y="2121375"/>
              <a:chExt cx="212000" cy="229650"/>
            </a:xfrm>
          </p:grpSpPr>
          <p:sp>
            <p:nvSpPr>
              <p:cNvPr id="12826" name="Google Shape;12826;p26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7" name="Google Shape;12827;p26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8" name="Google Shape;12828;p26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9" name="Google Shape;12829;p26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0" name="Google Shape;12830;p26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1" name="Google Shape;12831;p26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2" name="Google Shape;12832;p26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3" name="Google Shape;12833;p26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4" name="Google Shape;12834;p26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5" name="Google Shape;12835;p26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12836;p26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7" name="Google Shape;12837;p26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8" name="Google Shape;12838;p26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9" name="Google Shape;12839;p26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0" name="Google Shape;12840;p26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1" name="Google Shape;12841;p26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2" name="Google Shape;12842;p26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3" name="Google Shape;12843;p26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4" name="Google Shape;12844;p26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5" name="Google Shape;12845;p26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6" name="Google Shape;12846;p26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7" name="Google Shape;12847;p26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8" name="Google Shape;12848;p26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9" name="Google Shape;12849;p26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0" name="Google Shape;12850;p26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1" name="Google Shape;12851;p26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2" name="Google Shape;12852;p26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3" name="Google Shape;12853;p26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4" name="Google Shape;12854;p26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5" name="Google Shape;12855;p26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6" name="Google Shape;12856;p26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7" name="Google Shape;12857;p26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8" name="Google Shape;12858;p26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9" name="Google Shape;12859;p26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0" name="Google Shape;12860;p26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1" name="Google Shape;12861;p26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2" name="Google Shape;12862;p26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3" name="Google Shape;12863;p26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4" name="Google Shape;12864;p26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5" name="Google Shape;12865;p26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6" name="Google Shape;12866;p26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7" name="Google Shape;12867;p26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8" name="Google Shape;12868;p26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69" name="Google Shape;12869;p26"/>
            <p:cNvGrpSpPr/>
            <p:nvPr/>
          </p:nvGrpSpPr>
          <p:grpSpPr>
            <a:xfrm>
              <a:off x="2099307" y="4511474"/>
              <a:ext cx="1049633" cy="1136997"/>
              <a:chOff x="2130300" y="2121375"/>
              <a:chExt cx="212000" cy="229650"/>
            </a:xfrm>
          </p:grpSpPr>
          <p:sp>
            <p:nvSpPr>
              <p:cNvPr id="12870" name="Google Shape;12870;p26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1" name="Google Shape;12871;p26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2" name="Google Shape;12872;p26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3" name="Google Shape;12873;p26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4" name="Google Shape;12874;p26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5" name="Google Shape;12875;p26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6" name="Google Shape;12876;p26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7" name="Google Shape;12877;p26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8" name="Google Shape;12878;p26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9" name="Google Shape;12879;p26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0" name="Google Shape;12880;p26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1" name="Google Shape;12881;p26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2" name="Google Shape;12882;p26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3" name="Google Shape;12883;p26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4" name="Google Shape;12884;p26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5" name="Google Shape;12885;p26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6" name="Google Shape;12886;p26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7" name="Google Shape;12887;p26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8" name="Google Shape;12888;p26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9" name="Google Shape;12889;p26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0" name="Google Shape;12890;p26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1" name="Google Shape;12891;p26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2" name="Google Shape;12892;p26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3" name="Google Shape;12893;p26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4" name="Google Shape;12894;p26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5" name="Google Shape;12895;p26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6" name="Google Shape;12896;p26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7" name="Google Shape;12897;p26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8" name="Google Shape;12898;p26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9" name="Google Shape;12899;p26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0" name="Google Shape;12900;p26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1" name="Google Shape;12901;p26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2" name="Google Shape;12902;p26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3" name="Google Shape;12903;p26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4" name="Google Shape;12904;p26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12905;p26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12906;p26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12907;p26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12908;p26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12909;p26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12910;p26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12911;p26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12912;p26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13" name="Google Shape;12913;p26"/>
            <p:cNvGrpSpPr/>
            <p:nvPr/>
          </p:nvGrpSpPr>
          <p:grpSpPr>
            <a:xfrm>
              <a:off x="3148957" y="4511474"/>
              <a:ext cx="1049633" cy="1136997"/>
              <a:chOff x="2130300" y="2121375"/>
              <a:chExt cx="212000" cy="229650"/>
            </a:xfrm>
          </p:grpSpPr>
          <p:sp>
            <p:nvSpPr>
              <p:cNvPr id="12914" name="Google Shape;12914;p26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12915;p26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12916;p26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12917;p26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12918;p26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12919;p26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12920;p26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12921;p26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12922;p26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12923;p26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12924;p26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12925;p26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12926;p26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12927;p26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12928;p26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12929;p26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12930;p26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12931;p26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12932;p26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12933;p26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12934;p26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12935;p26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12936;p26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12937;p26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12938;p26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12939;p26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12940;p26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12941;p26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12942;p26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12943;p26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12944;p26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12945;p26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12946;p26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12947;p26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12948;p26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12949;p26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12950;p26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12951;p26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12952;p26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12953;p26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12954;p26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12955;p26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12956;p26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57" name="Google Shape;12957;p26"/>
            <p:cNvGrpSpPr/>
            <p:nvPr/>
          </p:nvGrpSpPr>
          <p:grpSpPr>
            <a:xfrm>
              <a:off x="4198607" y="4511474"/>
              <a:ext cx="1049633" cy="1136997"/>
              <a:chOff x="2130300" y="2121375"/>
              <a:chExt cx="212000" cy="229650"/>
            </a:xfrm>
          </p:grpSpPr>
          <p:sp>
            <p:nvSpPr>
              <p:cNvPr id="12958" name="Google Shape;12958;p26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12959;p26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12960;p26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12961;p26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12962;p26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12963;p26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12964;p26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12965;p26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12966;p26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12967;p26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12968;p26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12969;p26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0" name="Google Shape;12970;p26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12971;p26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12972;p26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12973;p26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12974;p26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12975;p26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12976;p26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26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26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26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26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12981;p26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12982;p26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26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26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26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26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12987;p26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12988;p26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12989;p26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26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26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26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26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12994;p26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12995;p26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12996;p26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12997;p26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12998;p26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12999;p26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13000;p26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01" name="Google Shape;13001;p26"/>
            <p:cNvGrpSpPr/>
            <p:nvPr/>
          </p:nvGrpSpPr>
          <p:grpSpPr>
            <a:xfrm>
              <a:off x="5248257" y="4511474"/>
              <a:ext cx="1049633" cy="1136997"/>
              <a:chOff x="2130300" y="2121375"/>
              <a:chExt cx="212000" cy="229650"/>
            </a:xfrm>
          </p:grpSpPr>
          <p:sp>
            <p:nvSpPr>
              <p:cNvPr id="13002" name="Google Shape;13002;p26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13003;p26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26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26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13006;p26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13007;p26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13008;p26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13009;p26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13010;p26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13011;p26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13012;p26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13013;p26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13014;p26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13015;p26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13016;p26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26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26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26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26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26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26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26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26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26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26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26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26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26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26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26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26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26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26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26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26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26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26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26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26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26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26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26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26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45" name="Google Shape;13045;p26"/>
            <p:cNvGrpSpPr/>
            <p:nvPr/>
          </p:nvGrpSpPr>
          <p:grpSpPr>
            <a:xfrm>
              <a:off x="6297907" y="4511474"/>
              <a:ext cx="1049633" cy="1136997"/>
              <a:chOff x="2130300" y="2121375"/>
              <a:chExt cx="212000" cy="229650"/>
            </a:xfrm>
          </p:grpSpPr>
          <p:sp>
            <p:nvSpPr>
              <p:cNvPr id="13046" name="Google Shape;13046;p26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26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26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26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26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26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26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26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4" name="Google Shape;13054;p26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5" name="Google Shape;13055;p26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6" name="Google Shape;13056;p26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7" name="Google Shape;13057;p26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26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26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26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26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26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26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26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5" name="Google Shape;13065;p26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26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26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26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26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0" name="Google Shape;13070;p26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1" name="Google Shape;13071;p26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26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26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4" name="Google Shape;13074;p26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26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26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26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26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26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0" name="Google Shape;13080;p26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1" name="Google Shape;13081;p26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26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26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26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5" name="Google Shape;13085;p26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6" name="Google Shape;13086;p26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7" name="Google Shape;13087;p26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8" name="Google Shape;13088;p26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89" name="Google Shape;13089;p26"/>
            <p:cNvGrpSpPr/>
            <p:nvPr/>
          </p:nvGrpSpPr>
          <p:grpSpPr>
            <a:xfrm>
              <a:off x="7347557" y="4511474"/>
              <a:ext cx="1049633" cy="1136997"/>
              <a:chOff x="2130300" y="2121375"/>
              <a:chExt cx="212000" cy="229650"/>
            </a:xfrm>
          </p:grpSpPr>
          <p:sp>
            <p:nvSpPr>
              <p:cNvPr id="13090" name="Google Shape;13090;p26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1" name="Google Shape;13091;p26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2" name="Google Shape;13092;p26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3" name="Google Shape;13093;p26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4" name="Google Shape;13094;p26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5" name="Google Shape;13095;p26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6" name="Google Shape;13096;p26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7" name="Google Shape;13097;p26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8" name="Google Shape;13098;p26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9" name="Google Shape;13099;p26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0" name="Google Shape;13100;p26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1" name="Google Shape;13101;p26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2" name="Google Shape;13102;p26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3" name="Google Shape;13103;p26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4" name="Google Shape;13104;p26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5" name="Google Shape;13105;p26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6" name="Google Shape;13106;p26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7" name="Google Shape;13107;p26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8" name="Google Shape;13108;p26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9" name="Google Shape;13109;p26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0" name="Google Shape;13110;p26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1" name="Google Shape;13111;p26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2" name="Google Shape;13112;p26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3" name="Google Shape;13113;p26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4" name="Google Shape;13114;p26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5" name="Google Shape;13115;p26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6" name="Google Shape;13116;p26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7" name="Google Shape;13117;p26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8" name="Google Shape;13118;p26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9" name="Google Shape;13119;p26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0" name="Google Shape;13120;p26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1" name="Google Shape;13121;p26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2" name="Google Shape;13122;p26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3" name="Google Shape;13123;p26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4" name="Google Shape;13124;p26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5" name="Google Shape;13125;p26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6" name="Google Shape;13126;p26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7" name="Google Shape;13127;p26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8" name="Google Shape;13128;p26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9" name="Google Shape;13129;p26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0" name="Google Shape;13130;p26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1" name="Google Shape;13131;p26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2" name="Google Shape;13132;p26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33" name="Google Shape;13133;p26"/>
            <p:cNvGrpSpPr/>
            <p:nvPr/>
          </p:nvGrpSpPr>
          <p:grpSpPr>
            <a:xfrm>
              <a:off x="8397207" y="4511474"/>
              <a:ext cx="1049633" cy="1136997"/>
              <a:chOff x="2130300" y="2121375"/>
              <a:chExt cx="212000" cy="229650"/>
            </a:xfrm>
          </p:grpSpPr>
          <p:sp>
            <p:nvSpPr>
              <p:cNvPr id="13134" name="Google Shape;13134;p26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5" name="Google Shape;13135;p26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6" name="Google Shape;13136;p26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7" name="Google Shape;13137;p26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8" name="Google Shape;13138;p26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9" name="Google Shape;13139;p26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0" name="Google Shape;13140;p26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1" name="Google Shape;13141;p26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2" name="Google Shape;13142;p26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3" name="Google Shape;13143;p26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4" name="Google Shape;13144;p26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5" name="Google Shape;13145;p26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6" name="Google Shape;13146;p26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7" name="Google Shape;13147;p26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8" name="Google Shape;13148;p26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9" name="Google Shape;13149;p26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0" name="Google Shape;13150;p26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1" name="Google Shape;13151;p26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2" name="Google Shape;13152;p26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3" name="Google Shape;13153;p26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4" name="Google Shape;13154;p26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5" name="Google Shape;13155;p26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6" name="Google Shape;13156;p26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7" name="Google Shape;13157;p26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8" name="Google Shape;13158;p26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9" name="Google Shape;13159;p26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0" name="Google Shape;13160;p26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1" name="Google Shape;13161;p26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2" name="Google Shape;13162;p26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3" name="Google Shape;13163;p26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4" name="Google Shape;13164;p26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5" name="Google Shape;13165;p26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6" name="Google Shape;13166;p26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7" name="Google Shape;13167;p26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8" name="Google Shape;13168;p26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9" name="Google Shape;13169;p26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0" name="Google Shape;13170;p26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1" name="Google Shape;13171;p26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2" name="Google Shape;13172;p26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3" name="Google Shape;13173;p26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4" name="Google Shape;13174;p26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5" name="Google Shape;13175;p26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6" name="Google Shape;13176;p26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77" name="Google Shape;13177;p26"/>
          <p:cNvGrpSpPr/>
          <p:nvPr/>
        </p:nvGrpSpPr>
        <p:grpSpPr>
          <a:xfrm>
            <a:off x="256301" y="147620"/>
            <a:ext cx="926943" cy="228568"/>
            <a:chOff x="256301" y="147620"/>
            <a:chExt cx="926943" cy="228568"/>
          </a:xfrm>
        </p:grpSpPr>
        <p:grpSp>
          <p:nvGrpSpPr>
            <p:cNvPr id="13178" name="Google Shape;13178;p26"/>
            <p:cNvGrpSpPr/>
            <p:nvPr/>
          </p:nvGrpSpPr>
          <p:grpSpPr>
            <a:xfrm>
              <a:off x="256301" y="147620"/>
              <a:ext cx="266546" cy="228568"/>
              <a:chOff x="256301" y="147620"/>
              <a:chExt cx="266546" cy="228568"/>
            </a:xfrm>
          </p:grpSpPr>
          <p:sp>
            <p:nvSpPr>
              <p:cNvPr id="13179" name="Google Shape;13179;p26"/>
              <p:cNvSpPr/>
              <p:nvPr/>
            </p:nvSpPr>
            <p:spPr>
              <a:xfrm>
                <a:off x="294309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0" name="Google Shape;13180;p26"/>
              <p:cNvSpPr/>
              <p:nvPr/>
            </p:nvSpPr>
            <p:spPr>
              <a:xfrm>
                <a:off x="332318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1" name="Google Shape;13181;p26"/>
              <p:cNvSpPr/>
              <p:nvPr/>
            </p:nvSpPr>
            <p:spPr>
              <a:xfrm>
                <a:off x="408821" y="147620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2" name="Google Shape;13182;p26"/>
              <p:cNvSpPr/>
              <p:nvPr/>
            </p:nvSpPr>
            <p:spPr>
              <a:xfrm>
                <a:off x="446829" y="147620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3" name="Google Shape;13183;p26"/>
              <p:cNvSpPr/>
              <p:nvPr/>
            </p:nvSpPr>
            <p:spPr>
              <a:xfrm>
                <a:off x="25630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4" name="Google Shape;13184;p26"/>
              <p:cNvSpPr/>
              <p:nvPr/>
            </p:nvSpPr>
            <p:spPr>
              <a:xfrm>
                <a:off x="29430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C5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5" name="Google Shape;13185;p26"/>
              <p:cNvSpPr/>
              <p:nvPr/>
            </p:nvSpPr>
            <p:spPr>
              <a:xfrm>
                <a:off x="332318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6" name="Google Shape;13186;p26"/>
              <p:cNvSpPr/>
              <p:nvPr/>
            </p:nvSpPr>
            <p:spPr>
              <a:xfrm>
                <a:off x="370327" y="185628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7" name="Google Shape;13187;p26"/>
              <p:cNvSpPr/>
              <p:nvPr/>
            </p:nvSpPr>
            <p:spPr>
              <a:xfrm>
                <a:off x="408821" y="185628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8" name="Google Shape;13188;p26"/>
              <p:cNvSpPr/>
              <p:nvPr/>
            </p:nvSpPr>
            <p:spPr>
              <a:xfrm>
                <a:off x="446829" y="185628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9" name="Google Shape;13189;p26"/>
              <p:cNvSpPr/>
              <p:nvPr/>
            </p:nvSpPr>
            <p:spPr>
              <a:xfrm>
                <a:off x="484808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26"/>
              <p:cNvSpPr/>
              <p:nvPr/>
            </p:nvSpPr>
            <p:spPr>
              <a:xfrm>
                <a:off x="25630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1" name="Google Shape;13191;p26"/>
              <p:cNvSpPr/>
              <p:nvPr/>
            </p:nvSpPr>
            <p:spPr>
              <a:xfrm>
                <a:off x="29430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2" name="Google Shape;13192;p26"/>
              <p:cNvSpPr/>
              <p:nvPr/>
            </p:nvSpPr>
            <p:spPr>
              <a:xfrm>
                <a:off x="332318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3" name="Google Shape;13193;p26"/>
              <p:cNvSpPr/>
              <p:nvPr/>
            </p:nvSpPr>
            <p:spPr>
              <a:xfrm>
                <a:off x="370327" y="223637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26"/>
              <p:cNvSpPr/>
              <p:nvPr/>
            </p:nvSpPr>
            <p:spPr>
              <a:xfrm>
                <a:off x="408821" y="223637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26"/>
              <p:cNvSpPr/>
              <p:nvPr/>
            </p:nvSpPr>
            <p:spPr>
              <a:xfrm>
                <a:off x="446829" y="223637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26"/>
              <p:cNvSpPr/>
              <p:nvPr/>
            </p:nvSpPr>
            <p:spPr>
              <a:xfrm>
                <a:off x="484808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26"/>
              <p:cNvSpPr/>
              <p:nvPr/>
            </p:nvSpPr>
            <p:spPr>
              <a:xfrm>
                <a:off x="29430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26"/>
              <p:cNvSpPr/>
              <p:nvPr/>
            </p:nvSpPr>
            <p:spPr>
              <a:xfrm>
                <a:off x="332318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26"/>
              <p:cNvSpPr/>
              <p:nvPr/>
            </p:nvSpPr>
            <p:spPr>
              <a:xfrm>
                <a:off x="370327" y="261646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70" y="1254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0" name="Google Shape;13200;p26"/>
              <p:cNvSpPr/>
              <p:nvPr/>
            </p:nvSpPr>
            <p:spPr>
              <a:xfrm>
                <a:off x="408821" y="261646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26"/>
              <p:cNvSpPr/>
              <p:nvPr/>
            </p:nvSpPr>
            <p:spPr>
              <a:xfrm>
                <a:off x="446829" y="261646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26"/>
              <p:cNvSpPr/>
              <p:nvPr/>
            </p:nvSpPr>
            <p:spPr>
              <a:xfrm>
                <a:off x="332318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4" y="1270"/>
                    </a:lnTo>
                    <a:lnTo>
                      <a:pt x="1254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26"/>
              <p:cNvSpPr/>
              <p:nvPr/>
            </p:nvSpPr>
            <p:spPr>
              <a:xfrm>
                <a:off x="370327" y="299654"/>
                <a:ext cx="38524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71" extrusionOk="0">
                    <a:moveTo>
                      <a:pt x="0" y="0"/>
                    </a:moveTo>
                    <a:lnTo>
                      <a:pt x="0" y="1270"/>
                    </a:lnTo>
                    <a:lnTo>
                      <a:pt x="1270" y="1270"/>
                    </a:lnTo>
                    <a:lnTo>
                      <a:pt x="1270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26"/>
              <p:cNvSpPr/>
              <p:nvPr/>
            </p:nvSpPr>
            <p:spPr>
              <a:xfrm>
                <a:off x="408821" y="299654"/>
                <a:ext cx="3800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71" extrusionOk="0">
                    <a:moveTo>
                      <a:pt x="0" y="0"/>
                    </a:moveTo>
                    <a:lnTo>
                      <a:pt x="0" y="1270"/>
                    </a:lnTo>
                    <a:lnTo>
                      <a:pt x="1254" y="1270"/>
                    </a:lnTo>
                    <a:lnTo>
                      <a:pt x="1254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26"/>
              <p:cNvSpPr/>
              <p:nvPr/>
            </p:nvSpPr>
            <p:spPr>
              <a:xfrm>
                <a:off x="370327" y="338148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0"/>
                    </a:moveTo>
                    <a:lnTo>
                      <a:pt x="0" y="1254"/>
                    </a:lnTo>
                    <a:lnTo>
                      <a:pt x="1270" y="1254"/>
                    </a:lnTo>
                    <a:lnTo>
                      <a:pt x="1270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06" name="Google Shape;13206;p26"/>
            <p:cNvGrpSpPr/>
            <p:nvPr/>
          </p:nvGrpSpPr>
          <p:grpSpPr>
            <a:xfrm>
              <a:off x="586498" y="147620"/>
              <a:ext cx="266546" cy="228568"/>
              <a:chOff x="586498" y="147620"/>
              <a:chExt cx="266546" cy="228568"/>
            </a:xfrm>
          </p:grpSpPr>
          <p:sp>
            <p:nvSpPr>
              <p:cNvPr id="13207" name="Google Shape;13207;p26"/>
              <p:cNvSpPr/>
              <p:nvPr/>
            </p:nvSpPr>
            <p:spPr>
              <a:xfrm>
                <a:off x="624961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26"/>
              <p:cNvSpPr/>
              <p:nvPr/>
            </p:nvSpPr>
            <p:spPr>
              <a:xfrm>
                <a:off x="662970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26"/>
              <p:cNvSpPr/>
              <p:nvPr/>
            </p:nvSpPr>
            <p:spPr>
              <a:xfrm>
                <a:off x="738987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26"/>
              <p:cNvSpPr/>
              <p:nvPr/>
            </p:nvSpPr>
            <p:spPr>
              <a:xfrm>
                <a:off x="776996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26"/>
              <p:cNvSpPr/>
              <p:nvPr/>
            </p:nvSpPr>
            <p:spPr>
              <a:xfrm>
                <a:off x="586498" y="185628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26"/>
              <p:cNvSpPr/>
              <p:nvPr/>
            </p:nvSpPr>
            <p:spPr>
              <a:xfrm>
                <a:off x="62496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7C9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26"/>
              <p:cNvSpPr/>
              <p:nvPr/>
            </p:nvSpPr>
            <p:spPr>
              <a:xfrm>
                <a:off x="662970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4" name="Google Shape;13214;p26"/>
              <p:cNvSpPr/>
              <p:nvPr/>
            </p:nvSpPr>
            <p:spPr>
              <a:xfrm>
                <a:off x="70097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5" name="Google Shape;13215;p26"/>
              <p:cNvSpPr/>
              <p:nvPr/>
            </p:nvSpPr>
            <p:spPr>
              <a:xfrm>
                <a:off x="738987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26"/>
              <p:cNvSpPr/>
              <p:nvPr/>
            </p:nvSpPr>
            <p:spPr>
              <a:xfrm>
                <a:off x="776996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26"/>
              <p:cNvSpPr/>
              <p:nvPr/>
            </p:nvSpPr>
            <p:spPr>
              <a:xfrm>
                <a:off x="815005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26"/>
              <p:cNvSpPr/>
              <p:nvPr/>
            </p:nvSpPr>
            <p:spPr>
              <a:xfrm>
                <a:off x="586498" y="223637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26"/>
              <p:cNvSpPr/>
              <p:nvPr/>
            </p:nvSpPr>
            <p:spPr>
              <a:xfrm>
                <a:off x="62496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26"/>
              <p:cNvSpPr/>
              <p:nvPr/>
            </p:nvSpPr>
            <p:spPr>
              <a:xfrm>
                <a:off x="662970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26"/>
              <p:cNvSpPr/>
              <p:nvPr/>
            </p:nvSpPr>
            <p:spPr>
              <a:xfrm>
                <a:off x="70097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26"/>
              <p:cNvSpPr/>
              <p:nvPr/>
            </p:nvSpPr>
            <p:spPr>
              <a:xfrm>
                <a:off x="738987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3" name="Google Shape;13223;p26"/>
              <p:cNvSpPr/>
              <p:nvPr/>
            </p:nvSpPr>
            <p:spPr>
              <a:xfrm>
                <a:off x="776996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4" name="Google Shape;13224;p26"/>
              <p:cNvSpPr/>
              <p:nvPr/>
            </p:nvSpPr>
            <p:spPr>
              <a:xfrm>
                <a:off x="815005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5" name="Google Shape;13225;p26"/>
              <p:cNvSpPr/>
              <p:nvPr/>
            </p:nvSpPr>
            <p:spPr>
              <a:xfrm>
                <a:off x="624961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6" name="Google Shape;13226;p26"/>
              <p:cNvSpPr/>
              <p:nvPr/>
            </p:nvSpPr>
            <p:spPr>
              <a:xfrm>
                <a:off x="662970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7" name="Google Shape;13227;p26"/>
              <p:cNvSpPr/>
              <p:nvPr/>
            </p:nvSpPr>
            <p:spPr>
              <a:xfrm>
                <a:off x="70097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8" name="Google Shape;13228;p26"/>
              <p:cNvSpPr/>
              <p:nvPr/>
            </p:nvSpPr>
            <p:spPr>
              <a:xfrm>
                <a:off x="738987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9" name="Google Shape;13229;p26"/>
              <p:cNvSpPr/>
              <p:nvPr/>
            </p:nvSpPr>
            <p:spPr>
              <a:xfrm>
                <a:off x="776996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0" name="Google Shape;13230;p26"/>
              <p:cNvSpPr/>
              <p:nvPr/>
            </p:nvSpPr>
            <p:spPr>
              <a:xfrm>
                <a:off x="662970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1" name="Google Shape;13231;p26"/>
              <p:cNvSpPr/>
              <p:nvPr/>
            </p:nvSpPr>
            <p:spPr>
              <a:xfrm>
                <a:off x="700979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2" name="Google Shape;13232;p26"/>
              <p:cNvSpPr/>
              <p:nvPr/>
            </p:nvSpPr>
            <p:spPr>
              <a:xfrm>
                <a:off x="738987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3" name="Google Shape;13233;p26"/>
              <p:cNvSpPr/>
              <p:nvPr/>
            </p:nvSpPr>
            <p:spPr>
              <a:xfrm>
                <a:off x="700979" y="33814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0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34" name="Google Shape;13234;p26"/>
            <p:cNvGrpSpPr/>
            <p:nvPr/>
          </p:nvGrpSpPr>
          <p:grpSpPr>
            <a:xfrm>
              <a:off x="916698" y="147620"/>
              <a:ext cx="266546" cy="228568"/>
              <a:chOff x="586498" y="147620"/>
              <a:chExt cx="266546" cy="228568"/>
            </a:xfrm>
          </p:grpSpPr>
          <p:sp>
            <p:nvSpPr>
              <p:cNvPr id="13235" name="Google Shape;13235;p26"/>
              <p:cNvSpPr/>
              <p:nvPr/>
            </p:nvSpPr>
            <p:spPr>
              <a:xfrm>
                <a:off x="624961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6" name="Google Shape;13236;p26"/>
              <p:cNvSpPr/>
              <p:nvPr/>
            </p:nvSpPr>
            <p:spPr>
              <a:xfrm>
                <a:off x="662970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7" name="Google Shape;13237;p26"/>
              <p:cNvSpPr/>
              <p:nvPr/>
            </p:nvSpPr>
            <p:spPr>
              <a:xfrm>
                <a:off x="738987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8" name="Google Shape;13238;p26"/>
              <p:cNvSpPr/>
              <p:nvPr/>
            </p:nvSpPr>
            <p:spPr>
              <a:xfrm>
                <a:off x="776996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9" name="Google Shape;13239;p26"/>
              <p:cNvSpPr/>
              <p:nvPr/>
            </p:nvSpPr>
            <p:spPr>
              <a:xfrm>
                <a:off x="586498" y="185628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0" name="Google Shape;13240;p26"/>
              <p:cNvSpPr/>
              <p:nvPr/>
            </p:nvSpPr>
            <p:spPr>
              <a:xfrm>
                <a:off x="62496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7C9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1" name="Google Shape;13241;p26"/>
              <p:cNvSpPr/>
              <p:nvPr/>
            </p:nvSpPr>
            <p:spPr>
              <a:xfrm>
                <a:off x="662970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2" name="Google Shape;13242;p26"/>
              <p:cNvSpPr/>
              <p:nvPr/>
            </p:nvSpPr>
            <p:spPr>
              <a:xfrm>
                <a:off x="70097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3" name="Google Shape;13243;p26"/>
              <p:cNvSpPr/>
              <p:nvPr/>
            </p:nvSpPr>
            <p:spPr>
              <a:xfrm>
                <a:off x="738987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4" name="Google Shape;13244;p26"/>
              <p:cNvSpPr/>
              <p:nvPr/>
            </p:nvSpPr>
            <p:spPr>
              <a:xfrm>
                <a:off x="776996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5" name="Google Shape;13245;p26"/>
              <p:cNvSpPr/>
              <p:nvPr/>
            </p:nvSpPr>
            <p:spPr>
              <a:xfrm>
                <a:off x="815005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6" name="Google Shape;13246;p26"/>
              <p:cNvSpPr/>
              <p:nvPr/>
            </p:nvSpPr>
            <p:spPr>
              <a:xfrm>
                <a:off x="586498" y="223637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7" name="Google Shape;13247;p26"/>
              <p:cNvSpPr/>
              <p:nvPr/>
            </p:nvSpPr>
            <p:spPr>
              <a:xfrm>
                <a:off x="62496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8" name="Google Shape;13248;p26"/>
              <p:cNvSpPr/>
              <p:nvPr/>
            </p:nvSpPr>
            <p:spPr>
              <a:xfrm>
                <a:off x="662970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9" name="Google Shape;13249;p26"/>
              <p:cNvSpPr/>
              <p:nvPr/>
            </p:nvSpPr>
            <p:spPr>
              <a:xfrm>
                <a:off x="70097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0" name="Google Shape;13250;p26"/>
              <p:cNvSpPr/>
              <p:nvPr/>
            </p:nvSpPr>
            <p:spPr>
              <a:xfrm>
                <a:off x="738987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1" name="Google Shape;13251;p26"/>
              <p:cNvSpPr/>
              <p:nvPr/>
            </p:nvSpPr>
            <p:spPr>
              <a:xfrm>
                <a:off x="776996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2" name="Google Shape;13252;p26"/>
              <p:cNvSpPr/>
              <p:nvPr/>
            </p:nvSpPr>
            <p:spPr>
              <a:xfrm>
                <a:off x="815005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3" name="Google Shape;13253;p26"/>
              <p:cNvSpPr/>
              <p:nvPr/>
            </p:nvSpPr>
            <p:spPr>
              <a:xfrm>
                <a:off x="624961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4" name="Google Shape;13254;p26"/>
              <p:cNvSpPr/>
              <p:nvPr/>
            </p:nvSpPr>
            <p:spPr>
              <a:xfrm>
                <a:off x="662970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5" name="Google Shape;13255;p26"/>
              <p:cNvSpPr/>
              <p:nvPr/>
            </p:nvSpPr>
            <p:spPr>
              <a:xfrm>
                <a:off x="70097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6" name="Google Shape;13256;p26"/>
              <p:cNvSpPr/>
              <p:nvPr/>
            </p:nvSpPr>
            <p:spPr>
              <a:xfrm>
                <a:off x="738987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7" name="Google Shape;13257;p26"/>
              <p:cNvSpPr/>
              <p:nvPr/>
            </p:nvSpPr>
            <p:spPr>
              <a:xfrm>
                <a:off x="776996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8" name="Google Shape;13258;p26"/>
              <p:cNvSpPr/>
              <p:nvPr/>
            </p:nvSpPr>
            <p:spPr>
              <a:xfrm>
                <a:off x="662970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9" name="Google Shape;13259;p26"/>
              <p:cNvSpPr/>
              <p:nvPr/>
            </p:nvSpPr>
            <p:spPr>
              <a:xfrm>
                <a:off x="700979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0" name="Google Shape;13260;p26"/>
              <p:cNvSpPr/>
              <p:nvPr/>
            </p:nvSpPr>
            <p:spPr>
              <a:xfrm>
                <a:off x="738987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1" name="Google Shape;13261;p26"/>
              <p:cNvSpPr/>
              <p:nvPr/>
            </p:nvSpPr>
            <p:spPr>
              <a:xfrm>
                <a:off x="700979" y="33814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0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62" name="Google Shape;13262;p26"/>
          <p:cNvSpPr txBox="1">
            <a:spLocks noGrp="1"/>
          </p:cNvSpPr>
          <p:nvPr>
            <p:ph type="title"/>
          </p:nvPr>
        </p:nvSpPr>
        <p:spPr>
          <a:xfrm>
            <a:off x="2510400" y="896825"/>
            <a:ext cx="4123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63" name="Google Shape;13263;p26"/>
          <p:cNvSpPr txBox="1">
            <a:spLocks noGrp="1"/>
          </p:cNvSpPr>
          <p:nvPr>
            <p:ph type="subTitle" idx="1"/>
          </p:nvPr>
        </p:nvSpPr>
        <p:spPr>
          <a:xfrm>
            <a:off x="3047250" y="1944625"/>
            <a:ext cx="3049500" cy="30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264" name="Google Shape;13264;p26"/>
          <p:cNvSpPr txBox="1">
            <a:spLocks noGrp="1"/>
          </p:cNvSpPr>
          <p:nvPr>
            <p:ph type="subTitle" idx="2"/>
          </p:nvPr>
        </p:nvSpPr>
        <p:spPr>
          <a:xfrm>
            <a:off x="3494700" y="2244475"/>
            <a:ext cx="2154600" cy="87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3265" name="Google Shape;13265;p26"/>
          <p:cNvGrpSpPr/>
          <p:nvPr/>
        </p:nvGrpSpPr>
        <p:grpSpPr>
          <a:xfrm flipH="1">
            <a:off x="8258907" y="146381"/>
            <a:ext cx="1049633" cy="523940"/>
            <a:chOff x="138482" y="584556"/>
            <a:chExt cx="1049633" cy="523940"/>
          </a:xfrm>
        </p:grpSpPr>
        <p:sp>
          <p:nvSpPr>
            <p:cNvPr id="13266" name="Google Shape;13266;p26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26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26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26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26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26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26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26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26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26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26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26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26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26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26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1" name="Google Shape;13281;p26"/>
          <p:cNvGrpSpPr/>
          <p:nvPr/>
        </p:nvGrpSpPr>
        <p:grpSpPr>
          <a:xfrm>
            <a:off x="-390468" y="2047819"/>
            <a:ext cx="1049633" cy="523940"/>
            <a:chOff x="138482" y="584556"/>
            <a:chExt cx="1049633" cy="523940"/>
          </a:xfrm>
        </p:grpSpPr>
        <p:sp>
          <p:nvSpPr>
            <p:cNvPr id="13282" name="Google Shape;13282;p26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26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26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26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26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26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26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26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26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26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26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26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26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26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26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13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98" name="Google Shape;13298;p27"/>
          <p:cNvGrpSpPr/>
          <p:nvPr/>
        </p:nvGrpSpPr>
        <p:grpSpPr>
          <a:xfrm>
            <a:off x="-151417" y="4511474"/>
            <a:ext cx="9446833" cy="1136997"/>
            <a:chOff x="7" y="4511474"/>
            <a:chExt cx="9446833" cy="1136997"/>
          </a:xfrm>
        </p:grpSpPr>
        <p:grpSp>
          <p:nvGrpSpPr>
            <p:cNvPr id="13299" name="Google Shape;13299;p27"/>
            <p:cNvGrpSpPr/>
            <p:nvPr/>
          </p:nvGrpSpPr>
          <p:grpSpPr>
            <a:xfrm>
              <a:off x="7" y="4511474"/>
              <a:ext cx="1049633" cy="1136997"/>
              <a:chOff x="2130300" y="2121375"/>
              <a:chExt cx="212000" cy="229650"/>
            </a:xfrm>
          </p:grpSpPr>
          <p:sp>
            <p:nvSpPr>
              <p:cNvPr id="13300" name="Google Shape;13300;p27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1" name="Google Shape;13301;p27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2" name="Google Shape;13302;p27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3" name="Google Shape;13303;p27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4" name="Google Shape;13304;p27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5" name="Google Shape;13305;p27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6" name="Google Shape;13306;p27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7" name="Google Shape;13307;p27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8" name="Google Shape;13308;p27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9" name="Google Shape;13309;p27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0" name="Google Shape;13310;p27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1" name="Google Shape;13311;p27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2" name="Google Shape;13312;p27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3" name="Google Shape;13313;p27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4" name="Google Shape;13314;p27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5" name="Google Shape;13315;p27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6" name="Google Shape;13316;p27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7" name="Google Shape;13317;p27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8" name="Google Shape;13318;p27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9" name="Google Shape;13319;p27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0" name="Google Shape;13320;p27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1" name="Google Shape;13321;p27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2" name="Google Shape;13322;p27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3" name="Google Shape;13323;p27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4" name="Google Shape;13324;p27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5" name="Google Shape;13325;p27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6" name="Google Shape;13326;p27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7" name="Google Shape;13327;p27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8" name="Google Shape;13328;p27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9" name="Google Shape;13329;p27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0" name="Google Shape;13330;p27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1" name="Google Shape;13331;p27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2" name="Google Shape;13332;p27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3" name="Google Shape;13333;p27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4" name="Google Shape;13334;p27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5" name="Google Shape;13335;p27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6" name="Google Shape;13336;p27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7" name="Google Shape;13337;p27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8" name="Google Shape;13338;p27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9" name="Google Shape;13339;p27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0" name="Google Shape;13340;p27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1" name="Google Shape;13341;p27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2" name="Google Shape;13342;p27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43" name="Google Shape;13343;p27"/>
            <p:cNvGrpSpPr/>
            <p:nvPr/>
          </p:nvGrpSpPr>
          <p:grpSpPr>
            <a:xfrm>
              <a:off x="1049657" y="4511474"/>
              <a:ext cx="1049633" cy="1136997"/>
              <a:chOff x="2130300" y="2121375"/>
              <a:chExt cx="212000" cy="229650"/>
            </a:xfrm>
          </p:grpSpPr>
          <p:sp>
            <p:nvSpPr>
              <p:cNvPr id="13344" name="Google Shape;13344;p27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5" name="Google Shape;13345;p27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6" name="Google Shape;13346;p27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7" name="Google Shape;13347;p27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8" name="Google Shape;13348;p27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9" name="Google Shape;13349;p27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0" name="Google Shape;13350;p27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1" name="Google Shape;13351;p27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2" name="Google Shape;13352;p27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3" name="Google Shape;13353;p27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4" name="Google Shape;13354;p27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5" name="Google Shape;13355;p27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6" name="Google Shape;13356;p27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7" name="Google Shape;13357;p27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8" name="Google Shape;13358;p27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9" name="Google Shape;13359;p27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0" name="Google Shape;13360;p27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1" name="Google Shape;13361;p27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2" name="Google Shape;13362;p27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3" name="Google Shape;13363;p27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4" name="Google Shape;13364;p27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5" name="Google Shape;13365;p27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6" name="Google Shape;13366;p27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7" name="Google Shape;13367;p27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8" name="Google Shape;13368;p27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9" name="Google Shape;13369;p27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0" name="Google Shape;13370;p27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1" name="Google Shape;13371;p27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2" name="Google Shape;13372;p27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3" name="Google Shape;13373;p27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4" name="Google Shape;13374;p27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5" name="Google Shape;13375;p27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6" name="Google Shape;13376;p27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7" name="Google Shape;13377;p27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8" name="Google Shape;13378;p27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9" name="Google Shape;13379;p27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0" name="Google Shape;13380;p27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1" name="Google Shape;13381;p27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2" name="Google Shape;13382;p27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3" name="Google Shape;13383;p27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4" name="Google Shape;13384;p27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5" name="Google Shape;13385;p27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6" name="Google Shape;13386;p27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87" name="Google Shape;13387;p27"/>
            <p:cNvGrpSpPr/>
            <p:nvPr/>
          </p:nvGrpSpPr>
          <p:grpSpPr>
            <a:xfrm>
              <a:off x="2099307" y="4511474"/>
              <a:ext cx="1049633" cy="1136997"/>
              <a:chOff x="2130300" y="2121375"/>
              <a:chExt cx="212000" cy="229650"/>
            </a:xfrm>
          </p:grpSpPr>
          <p:sp>
            <p:nvSpPr>
              <p:cNvPr id="13388" name="Google Shape;13388;p27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9" name="Google Shape;13389;p27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0" name="Google Shape;13390;p27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1" name="Google Shape;13391;p27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2" name="Google Shape;13392;p27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3" name="Google Shape;13393;p27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4" name="Google Shape;13394;p27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5" name="Google Shape;13395;p27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6" name="Google Shape;13396;p27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7" name="Google Shape;13397;p27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8" name="Google Shape;13398;p27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9" name="Google Shape;13399;p27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0" name="Google Shape;13400;p27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1" name="Google Shape;13401;p27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2" name="Google Shape;13402;p27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3" name="Google Shape;13403;p27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4" name="Google Shape;13404;p27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5" name="Google Shape;13405;p27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6" name="Google Shape;13406;p27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7" name="Google Shape;13407;p27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8" name="Google Shape;13408;p27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9" name="Google Shape;13409;p27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0" name="Google Shape;13410;p27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1" name="Google Shape;13411;p27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2" name="Google Shape;13412;p27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3" name="Google Shape;13413;p27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4" name="Google Shape;13414;p27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5" name="Google Shape;13415;p27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6" name="Google Shape;13416;p27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7" name="Google Shape;13417;p27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8" name="Google Shape;13418;p27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9" name="Google Shape;13419;p27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0" name="Google Shape;13420;p27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1" name="Google Shape;13421;p27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2" name="Google Shape;13422;p27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3" name="Google Shape;13423;p27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4" name="Google Shape;13424;p27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5" name="Google Shape;13425;p27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6" name="Google Shape;13426;p27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7" name="Google Shape;13427;p27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8" name="Google Shape;13428;p27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9" name="Google Shape;13429;p27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0" name="Google Shape;13430;p27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31" name="Google Shape;13431;p27"/>
            <p:cNvGrpSpPr/>
            <p:nvPr/>
          </p:nvGrpSpPr>
          <p:grpSpPr>
            <a:xfrm>
              <a:off x="3148957" y="4511474"/>
              <a:ext cx="1049633" cy="1136997"/>
              <a:chOff x="2130300" y="2121375"/>
              <a:chExt cx="212000" cy="229650"/>
            </a:xfrm>
          </p:grpSpPr>
          <p:sp>
            <p:nvSpPr>
              <p:cNvPr id="13432" name="Google Shape;13432;p27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3" name="Google Shape;13433;p27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4" name="Google Shape;13434;p27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5" name="Google Shape;13435;p27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6" name="Google Shape;13436;p27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7" name="Google Shape;13437;p27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8" name="Google Shape;13438;p27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9" name="Google Shape;13439;p27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0" name="Google Shape;13440;p27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1" name="Google Shape;13441;p27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2" name="Google Shape;13442;p27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3" name="Google Shape;13443;p27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4" name="Google Shape;13444;p27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5" name="Google Shape;13445;p27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6" name="Google Shape;13446;p27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7" name="Google Shape;13447;p27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8" name="Google Shape;13448;p27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9" name="Google Shape;13449;p27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0" name="Google Shape;13450;p27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1" name="Google Shape;13451;p27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2" name="Google Shape;13452;p27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3" name="Google Shape;13453;p27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4" name="Google Shape;13454;p27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5" name="Google Shape;13455;p27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6" name="Google Shape;13456;p27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7" name="Google Shape;13457;p27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8" name="Google Shape;13458;p27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9" name="Google Shape;13459;p27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0" name="Google Shape;13460;p27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1" name="Google Shape;13461;p27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2" name="Google Shape;13462;p27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3" name="Google Shape;13463;p27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4" name="Google Shape;13464;p27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5" name="Google Shape;13465;p27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6" name="Google Shape;13466;p27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7" name="Google Shape;13467;p27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8" name="Google Shape;13468;p27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9" name="Google Shape;13469;p27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0" name="Google Shape;13470;p27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1" name="Google Shape;13471;p27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2" name="Google Shape;13472;p27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3" name="Google Shape;13473;p27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4" name="Google Shape;13474;p27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5" name="Google Shape;13475;p27"/>
            <p:cNvGrpSpPr/>
            <p:nvPr/>
          </p:nvGrpSpPr>
          <p:grpSpPr>
            <a:xfrm>
              <a:off x="4198607" y="4511474"/>
              <a:ext cx="1049633" cy="1136997"/>
              <a:chOff x="2130300" y="2121375"/>
              <a:chExt cx="212000" cy="229650"/>
            </a:xfrm>
          </p:grpSpPr>
          <p:sp>
            <p:nvSpPr>
              <p:cNvPr id="13476" name="Google Shape;13476;p27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7" name="Google Shape;13477;p27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8" name="Google Shape;13478;p27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9" name="Google Shape;13479;p27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0" name="Google Shape;13480;p27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1" name="Google Shape;13481;p27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2" name="Google Shape;13482;p27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3" name="Google Shape;13483;p27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4" name="Google Shape;13484;p27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5" name="Google Shape;13485;p27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6" name="Google Shape;13486;p27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7" name="Google Shape;13487;p27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8" name="Google Shape;13488;p27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9" name="Google Shape;13489;p27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0" name="Google Shape;13490;p27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1" name="Google Shape;13491;p27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2" name="Google Shape;13492;p27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3" name="Google Shape;13493;p27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4" name="Google Shape;13494;p27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5" name="Google Shape;13495;p27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6" name="Google Shape;13496;p27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7" name="Google Shape;13497;p27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8" name="Google Shape;13498;p27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9" name="Google Shape;13499;p27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0" name="Google Shape;13500;p27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1" name="Google Shape;13501;p27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2" name="Google Shape;13502;p27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3" name="Google Shape;13503;p27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4" name="Google Shape;13504;p27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5" name="Google Shape;13505;p27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6" name="Google Shape;13506;p27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7" name="Google Shape;13507;p27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8" name="Google Shape;13508;p27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9" name="Google Shape;13509;p27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0" name="Google Shape;13510;p27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1" name="Google Shape;13511;p27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2" name="Google Shape;13512;p27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3" name="Google Shape;13513;p27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4" name="Google Shape;13514;p27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5" name="Google Shape;13515;p27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6" name="Google Shape;13516;p27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7" name="Google Shape;13517;p27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8" name="Google Shape;13518;p27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19" name="Google Shape;13519;p27"/>
            <p:cNvGrpSpPr/>
            <p:nvPr/>
          </p:nvGrpSpPr>
          <p:grpSpPr>
            <a:xfrm>
              <a:off x="5248257" y="4511474"/>
              <a:ext cx="1049633" cy="1136997"/>
              <a:chOff x="2130300" y="2121375"/>
              <a:chExt cx="212000" cy="229650"/>
            </a:xfrm>
          </p:grpSpPr>
          <p:sp>
            <p:nvSpPr>
              <p:cNvPr id="13520" name="Google Shape;13520;p27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1" name="Google Shape;13521;p27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2" name="Google Shape;13522;p27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3" name="Google Shape;13523;p27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4" name="Google Shape;13524;p27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5" name="Google Shape;13525;p27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6" name="Google Shape;13526;p27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7" name="Google Shape;13527;p27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8" name="Google Shape;13528;p27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9" name="Google Shape;13529;p27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0" name="Google Shape;13530;p27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1" name="Google Shape;13531;p27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2" name="Google Shape;13532;p27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3" name="Google Shape;13533;p27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4" name="Google Shape;13534;p27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5" name="Google Shape;13535;p27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6" name="Google Shape;13536;p27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7" name="Google Shape;13537;p27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8" name="Google Shape;13538;p27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9" name="Google Shape;13539;p27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0" name="Google Shape;13540;p27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1" name="Google Shape;13541;p27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2" name="Google Shape;13542;p27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3" name="Google Shape;13543;p27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4" name="Google Shape;13544;p27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5" name="Google Shape;13545;p27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6" name="Google Shape;13546;p27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7" name="Google Shape;13547;p27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8" name="Google Shape;13548;p27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9" name="Google Shape;13549;p27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0" name="Google Shape;13550;p27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1" name="Google Shape;13551;p27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2" name="Google Shape;13552;p27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3" name="Google Shape;13553;p27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4" name="Google Shape;13554;p27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5" name="Google Shape;13555;p27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6" name="Google Shape;13556;p27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7" name="Google Shape;13557;p27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8" name="Google Shape;13558;p27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9" name="Google Shape;13559;p27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0" name="Google Shape;13560;p27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1" name="Google Shape;13561;p27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2" name="Google Shape;13562;p27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63" name="Google Shape;13563;p27"/>
            <p:cNvGrpSpPr/>
            <p:nvPr/>
          </p:nvGrpSpPr>
          <p:grpSpPr>
            <a:xfrm>
              <a:off x="6297907" y="4511474"/>
              <a:ext cx="1049633" cy="1136997"/>
              <a:chOff x="2130300" y="2121375"/>
              <a:chExt cx="212000" cy="229650"/>
            </a:xfrm>
          </p:grpSpPr>
          <p:sp>
            <p:nvSpPr>
              <p:cNvPr id="13564" name="Google Shape;13564;p27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5" name="Google Shape;13565;p27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6" name="Google Shape;13566;p27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7" name="Google Shape;13567;p27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8" name="Google Shape;13568;p27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9" name="Google Shape;13569;p27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0" name="Google Shape;13570;p27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1" name="Google Shape;13571;p27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2" name="Google Shape;13572;p27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3" name="Google Shape;13573;p27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4" name="Google Shape;13574;p27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5" name="Google Shape;13575;p27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6" name="Google Shape;13576;p27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7" name="Google Shape;13577;p27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8" name="Google Shape;13578;p27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9" name="Google Shape;13579;p27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0" name="Google Shape;13580;p27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1" name="Google Shape;13581;p27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2" name="Google Shape;13582;p27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3" name="Google Shape;13583;p27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4" name="Google Shape;13584;p27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5" name="Google Shape;13585;p27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6" name="Google Shape;13586;p27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7" name="Google Shape;13587;p27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8" name="Google Shape;13588;p27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9" name="Google Shape;13589;p27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0" name="Google Shape;13590;p27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1" name="Google Shape;13591;p27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2" name="Google Shape;13592;p27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3" name="Google Shape;13593;p27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4" name="Google Shape;13594;p27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5" name="Google Shape;13595;p27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6" name="Google Shape;13596;p27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7" name="Google Shape;13597;p27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8" name="Google Shape;13598;p27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9" name="Google Shape;13599;p27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0" name="Google Shape;13600;p27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1" name="Google Shape;13601;p27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2" name="Google Shape;13602;p27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3" name="Google Shape;13603;p27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4" name="Google Shape;13604;p27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5" name="Google Shape;13605;p27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6" name="Google Shape;13606;p27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07" name="Google Shape;13607;p27"/>
            <p:cNvGrpSpPr/>
            <p:nvPr/>
          </p:nvGrpSpPr>
          <p:grpSpPr>
            <a:xfrm>
              <a:off x="7347557" y="4511474"/>
              <a:ext cx="1049633" cy="1136997"/>
              <a:chOff x="2130300" y="2121375"/>
              <a:chExt cx="212000" cy="229650"/>
            </a:xfrm>
          </p:grpSpPr>
          <p:sp>
            <p:nvSpPr>
              <p:cNvPr id="13608" name="Google Shape;13608;p27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9" name="Google Shape;13609;p27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0" name="Google Shape;13610;p27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1" name="Google Shape;13611;p27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2" name="Google Shape;13612;p27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3" name="Google Shape;13613;p27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4" name="Google Shape;13614;p27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5" name="Google Shape;13615;p27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6" name="Google Shape;13616;p27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7" name="Google Shape;13617;p27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8" name="Google Shape;13618;p27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9" name="Google Shape;13619;p27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0" name="Google Shape;13620;p27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1" name="Google Shape;13621;p27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2" name="Google Shape;13622;p27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3" name="Google Shape;13623;p27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4" name="Google Shape;13624;p27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5" name="Google Shape;13625;p27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6" name="Google Shape;13626;p27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7" name="Google Shape;13627;p27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8" name="Google Shape;13628;p27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9" name="Google Shape;13629;p27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0" name="Google Shape;13630;p27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1" name="Google Shape;13631;p27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2" name="Google Shape;13632;p27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3" name="Google Shape;13633;p27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4" name="Google Shape;13634;p27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5" name="Google Shape;13635;p27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6" name="Google Shape;13636;p27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7" name="Google Shape;13637;p27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8" name="Google Shape;13638;p27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9" name="Google Shape;13639;p27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0" name="Google Shape;13640;p27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1" name="Google Shape;13641;p27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2" name="Google Shape;13642;p27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3" name="Google Shape;13643;p27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4" name="Google Shape;13644;p27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5" name="Google Shape;13645;p27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6" name="Google Shape;13646;p27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7" name="Google Shape;13647;p27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8" name="Google Shape;13648;p27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9" name="Google Shape;13649;p27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0" name="Google Shape;13650;p27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51" name="Google Shape;13651;p27"/>
            <p:cNvGrpSpPr/>
            <p:nvPr/>
          </p:nvGrpSpPr>
          <p:grpSpPr>
            <a:xfrm>
              <a:off x="8397207" y="4511474"/>
              <a:ext cx="1049633" cy="1136997"/>
              <a:chOff x="2130300" y="2121375"/>
              <a:chExt cx="212000" cy="229650"/>
            </a:xfrm>
          </p:grpSpPr>
          <p:sp>
            <p:nvSpPr>
              <p:cNvPr id="13652" name="Google Shape;13652;p27"/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3" name="Google Shape;13653;p27"/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4" name="Google Shape;13654;p27"/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5" name="Google Shape;13655;p27"/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6" name="Google Shape;13656;p27"/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7" name="Google Shape;13657;p27"/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8" name="Google Shape;13658;p27"/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9" name="Google Shape;13659;p27"/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0" name="Google Shape;13660;p27"/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1" name="Google Shape;13661;p27"/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2" name="Google Shape;13662;p27"/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3" name="Google Shape;13663;p27"/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4" name="Google Shape;13664;p27"/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5" name="Google Shape;13665;p27"/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6" name="Google Shape;13666;p27"/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7" name="Google Shape;13667;p27"/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8" name="Google Shape;13668;p27"/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9" name="Google Shape;13669;p27"/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0" name="Google Shape;13670;p27"/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1" name="Google Shape;13671;p27"/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2" name="Google Shape;13672;p27"/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3" name="Google Shape;13673;p27"/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4" name="Google Shape;13674;p27"/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5" name="Google Shape;13675;p27"/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6" name="Google Shape;13676;p27"/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7" name="Google Shape;13677;p27"/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8" name="Google Shape;13678;p27"/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9" name="Google Shape;13679;p27"/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0" name="Google Shape;13680;p27"/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1" name="Google Shape;13681;p27"/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2" name="Google Shape;13682;p27"/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3" name="Google Shape;13683;p27"/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4" name="Google Shape;13684;p27"/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5" name="Google Shape;13685;p27"/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6" name="Google Shape;13686;p27"/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7" name="Google Shape;13687;p27"/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8" name="Google Shape;13688;p27"/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9" name="Google Shape;13689;p27"/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0" name="Google Shape;13690;p27"/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1" name="Google Shape;13691;p27"/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2" name="Google Shape;13692;p27"/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3" name="Google Shape;13693;p27"/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4" name="Google Shape;13694;p27"/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95" name="Google Shape;13695;p27"/>
          <p:cNvGrpSpPr/>
          <p:nvPr/>
        </p:nvGrpSpPr>
        <p:grpSpPr>
          <a:xfrm>
            <a:off x="256301" y="147620"/>
            <a:ext cx="926943" cy="228568"/>
            <a:chOff x="256301" y="147620"/>
            <a:chExt cx="926943" cy="228568"/>
          </a:xfrm>
        </p:grpSpPr>
        <p:grpSp>
          <p:nvGrpSpPr>
            <p:cNvPr id="13696" name="Google Shape;13696;p27"/>
            <p:cNvGrpSpPr/>
            <p:nvPr/>
          </p:nvGrpSpPr>
          <p:grpSpPr>
            <a:xfrm>
              <a:off x="256301" y="147620"/>
              <a:ext cx="266546" cy="228568"/>
              <a:chOff x="256301" y="147620"/>
              <a:chExt cx="266546" cy="228568"/>
            </a:xfrm>
          </p:grpSpPr>
          <p:sp>
            <p:nvSpPr>
              <p:cNvPr id="13697" name="Google Shape;13697;p27"/>
              <p:cNvSpPr/>
              <p:nvPr/>
            </p:nvSpPr>
            <p:spPr>
              <a:xfrm>
                <a:off x="294309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8" name="Google Shape;13698;p27"/>
              <p:cNvSpPr/>
              <p:nvPr/>
            </p:nvSpPr>
            <p:spPr>
              <a:xfrm>
                <a:off x="332318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9" name="Google Shape;13699;p27"/>
              <p:cNvSpPr/>
              <p:nvPr/>
            </p:nvSpPr>
            <p:spPr>
              <a:xfrm>
                <a:off x="408821" y="147620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0" name="Google Shape;13700;p27"/>
              <p:cNvSpPr/>
              <p:nvPr/>
            </p:nvSpPr>
            <p:spPr>
              <a:xfrm>
                <a:off x="446829" y="147620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1" name="Google Shape;13701;p27"/>
              <p:cNvSpPr/>
              <p:nvPr/>
            </p:nvSpPr>
            <p:spPr>
              <a:xfrm>
                <a:off x="25630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2" name="Google Shape;13702;p27"/>
              <p:cNvSpPr/>
              <p:nvPr/>
            </p:nvSpPr>
            <p:spPr>
              <a:xfrm>
                <a:off x="29430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C5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3" name="Google Shape;13703;p27"/>
              <p:cNvSpPr/>
              <p:nvPr/>
            </p:nvSpPr>
            <p:spPr>
              <a:xfrm>
                <a:off x="332318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4" name="Google Shape;13704;p27"/>
              <p:cNvSpPr/>
              <p:nvPr/>
            </p:nvSpPr>
            <p:spPr>
              <a:xfrm>
                <a:off x="370327" y="185628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5" name="Google Shape;13705;p27"/>
              <p:cNvSpPr/>
              <p:nvPr/>
            </p:nvSpPr>
            <p:spPr>
              <a:xfrm>
                <a:off x="408821" y="185628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6" name="Google Shape;13706;p27"/>
              <p:cNvSpPr/>
              <p:nvPr/>
            </p:nvSpPr>
            <p:spPr>
              <a:xfrm>
                <a:off x="446829" y="185628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7" name="Google Shape;13707;p27"/>
              <p:cNvSpPr/>
              <p:nvPr/>
            </p:nvSpPr>
            <p:spPr>
              <a:xfrm>
                <a:off x="484808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8" name="Google Shape;13708;p27"/>
              <p:cNvSpPr/>
              <p:nvPr/>
            </p:nvSpPr>
            <p:spPr>
              <a:xfrm>
                <a:off x="25630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9" name="Google Shape;13709;p27"/>
              <p:cNvSpPr/>
              <p:nvPr/>
            </p:nvSpPr>
            <p:spPr>
              <a:xfrm>
                <a:off x="29430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0" name="Google Shape;13710;p27"/>
              <p:cNvSpPr/>
              <p:nvPr/>
            </p:nvSpPr>
            <p:spPr>
              <a:xfrm>
                <a:off x="332318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E45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1" name="Google Shape;13711;p27"/>
              <p:cNvSpPr/>
              <p:nvPr/>
            </p:nvSpPr>
            <p:spPr>
              <a:xfrm>
                <a:off x="370327" y="223637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2" name="Google Shape;13712;p27"/>
              <p:cNvSpPr/>
              <p:nvPr/>
            </p:nvSpPr>
            <p:spPr>
              <a:xfrm>
                <a:off x="408821" y="223637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3" name="Google Shape;13713;p27"/>
              <p:cNvSpPr/>
              <p:nvPr/>
            </p:nvSpPr>
            <p:spPr>
              <a:xfrm>
                <a:off x="446829" y="223637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54" y="1255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4" name="Google Shape;13714;p27"/>
              <p:cNvSpPr/>
              <p:nvPr/>
            </p:nvSpPr>
            <p:spPr>
              <a:xfrm>
                <a:off x="484808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5" name="Google Shape;13715;p27"/>
              <p:cNvSpPr/>
              <p:nvPr/>
            </p:nvSpPr>
            <p:spPr>
              <a:xfrm>
                <a:off x="29430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6" name="Google Shape;13716;p27"/>
              <p:cNvSpPr/>
              <p:nvPr/>
            </p:nvSpPr>
            <p:spPr>
              <a:xfrm>
                <a:off x="332318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7" name="Google Shape;13717;p27"/>
              <p:cNvSpPr/>
              <p:nvPr/>
            </p:nvSpPr>
            <p:spPr>
              <a:xfrm>
                <a:off x="370327" y="261646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70" y="1254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BB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8" name="Google Shape;13718;p27"/>
              <p:cNvSpPr/>
              <p:nvPr/>
            </p:nvSpPr>
            <p:spPr>
              <a:xfrm>
                <a:off x="408821" y="261646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9" name="Google Shape;13719;p27"/>
              <p:cNvSpPr/>
              <p:nvPr/>
            </p:nvSpPr>
            <p:spPr>
              <a:xfrm>
                <a:off x="446829" y="261646"/>
                <a:ext cx="3800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55" extrusionOk="0">
                    <a:moveTo>
                      <a:pt x="0" y="1"/>
                    </a:moveTo>
                    <a:lnTo>
                      <a:pt x="0" y="1254"/>
                    </a:lnTo>
                    <a:lnTo>
                      <a:pt x="1254" y="1254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0" name="Google Shape;13720;p27"/>
              <p:cNvSpPr/>
              <p:nvPr/>
            </p:nvSpPr>
            <p:spPr>
              <a:xfrm>
                <a:off x="332318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4" y="1270"/>
                    </a:lnTo>
                    <a:lnTo>
                      <a:pt x="1254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1" name="Google Shape;13721;p27"/>
              <p:cNvSpPr/>
              <p:nvPr/>
            </p:nvSpPr>
            <p:spPr>
              <a:xfrm>
                <a:off x="370327" y="299654"/>
                <a:ext cx="38524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71" extrusionOk="0">
                    <a:moveTo>
                      <a:pt x="0" y="0"/>
                    </a:moveTo>
                    <a:lnTo>
                      <a:pt x="0" y="1270"/>
                    </a:lnTo>
                    <a:lnTo>
                      <a:pt x="1270" y="1270"/>
                    </a:lnTo>
                    <a:lnTo>
                      <a:pt x="1270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2" name="Google Shape;13722;p27"/>
              <p:cNvSpPr/>
              <p:nvPr/>
            </p:nvSpPr>
            <p:spPr>
              <a:xfrm>
                <a:off x="408821" y="299654"/>
                <a:ext cx="3800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71" extrusionOk="0">
                    <a:moveTo>
                      <a:pt x="0" y="0"/>
                    </a:moveTo>
                    <a:lnTo>
                      <a:pt x="0" y="1270"/>
                    </a:lnTo>
                    <a:lnTo>
                      <a:pt x="1254" y="1270"/>
                    </a:lnTo>
                    <a:lnTo>
                      <a:pt x="1254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3" name="Google Shape;13723;p27"/>
              <p:cNvSpPr/>
              <p:nvPr/>
            </p:nvSpPr>
            <p:spPr>
              <a:xfrm>
                <a:off x="370327" y="338148"/>
                <a:ext cx="3852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1255" extrusionOk="0">
                    <a:moveTo>
                      <a:pt x="0" y="0"/>
                    </a:moveTo>
                    <a:lnTo>
                      <a:pt x="0" y="1254"/>
                    </a:lnTo>
                    <a:lnTo>
                      <a:pt x="1270" y="1254"/>
                    </a:lnTo>
                    <a:lnTo>
                      <a:pt x="1270" y="0"/>
                    </a:lnTo>
                    <a:close/>
                  </a:path>
                </a:pathLst>
              </a:custGeom>
              <a:solidFill>
                <a:srgbClr val="B7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24" name="Google Shape;13724;p27"/>
            <p:cNvGrpSpPr/>
            <p:nvPr/>
          </p:nvGrpSpPr>
          <p:grpSpPr>
            <a:xfrm>
              <a:off x="586498" y="147620"/>
              <a:ext cx="266546" cy="228568"/>
              <a:chOff x="586498" y="147620"/>
              <a:chExt cx="266546" cy="228568"/>
            </a:xfrm>
          </p:grpSpPr>
          <p:sp>
            <p:nvSpPr>
              <p:cNvPr id="13725" name="Google Shape;13725;p27"/>
              <p:cNvSpPr/>
              <p:nvPr/>
            </p:nvSpPr>
            <p:spPr>
              <a:xfrm>
                <a:off x="624961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6" name="Google Shape;13726;p27"/>
              <p:cNvSpPr/>
              <p:nvPr/>
            </p:nvSpPr>
            <p:spPr>
              <a:xfrm>
                <a:off x="662970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7" name="Google Shape;13727;p27"/>
              <p:cNvSpPr/>
              <p:nvPr/>
            </p:nvSpPr>
            <p:spPr>
              <a:xfrm>
                <a:off x="738987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8" name="Google Shape;13728;p27"/>
              <p:cNvSpPr/>
              <p:nvPr/>
            </p:nvSpPr>
            <p:spPr>
              <a:xfrm>
                <a:off x="776996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9" name="Google Shape;13729;p27"/>
              <p:cNvSpPr/>
              <p:nvPr/>
            </p:nvSpPr>
            <p:spPr>
              <a:xfrm>
                <a:off x="586498" y="185628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0" name="Google Shape;13730;p27"/>
              <p:cNvSpPr/>
              <p:nvPr/>
            </p:nvSpPr>
            <p:spPr>
              <a:xfrm>
                <a:off x="62496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7C9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1" name="Google Shape;13731;p27"/>
              <p:cNvSpPr/>
              <p:nvPr/>
            </p:nvSpPr>
            <p:spPr>
              <a:xfrm>
                <a:off x="662970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2" name="Google Shape;13732;p27"/>
              <p:cNvSpPr/>
              <p:nvPr/>
            </p:nvSpPr>
            <p:spPr>
              <a:xfrm>
                <a:off x="70097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3" name="Google Shape;13733;p27"/>
              <p:cNvSpPr/>
              <p:nvPr/>
            </p:nvSpPr>
            <p:spPr>
              <a:xfrm>
                <a:off x="738987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4" name="Google Shape;13734;p27"/>
              <p:cNvSpPr/>
              <p:nvPr/>
            </p:nvSpPr>
            <p:spPr>
              <a:xfrm>
                <a:off x="776996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5" name="Google Shape;13735;p27"/>
              <p:cNvSpPr/>
              <p:nvPr/>
            </p:nvSpPr>
            <p:spPr>
              <a:xfrm>
                <a:off x="815005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6" name="Google Shape;13736;p27"/>
              <p:cNvSpPr/>
              <p:nvPr/>
            </p:nvSpPr>
            <p:spPr>
              <a:xfrm>
                <a:off x="586498" y="223637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7" name="Google Shape;13737;p27"/>
              <p:cNvSpPr/>
              <p:nvPr/>
            </p:nvSpPr>
            <p:spPr>
              <a:xfrm>
                <a:off x="62496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8" name="Google Shape;13738;p27"/>
              <p:cNvSpPr/>
              <p:nvPr/>
            </p:nvSpPr>
            <p:spPr>
              <a:xfrm>
                <a:off x="662970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9" name="Google Shape;13739;p27"/>
              <p:cNvSpPr/>
              <p:nvPr/>
            </p:nvSpPr>
            <p:spPr>
              <a:xfrm>
                <a:off x="70097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0" name="Google Shape;13740;p27"/>
              <p:cNvSpPr/>
              <p:nvPr/>
            </p:nvSpPr>
            <p:spPr>
              <a:xfrm>
                <a:off x="738987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1" name="Google Shape;13741;p27"/>
              <p:cNvSpPr/>
              <p:nvPr/>
            </p:nvSpPr>
            <p:spPr>
              <a:xfrm>
                <a:off x="776996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2" name="Google Shape;13742;p27"/>
              <p:cNvSpPr/>
              <p:nvPr/>
            </p:nvSpPr>
            <p:spPr>
              <a:xfrm>
                <a:off x="815005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3" name="Google Shape;13743;p27"/>
              <p:cNvSpPr/>
              <p:nvPr/>
            </p:nvSpPr>
            <p:spPr>
              <a:xfrm>
                <a:off x="624961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4" name="Google Shape;13744;p27"/>
              <p:cNvSpPr/>
              <p:nvPr/>
            </p:nvSpPr>
            <p:spPr>
              <a:xfrm>
                <a:off x="662970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5" name="Google Shape;13745;p27"/>
              <p:cNvSpPr/>
              <p:nvPr/>
            </p:nvSpPr>
            <p:spPr>
              <a:xfrm>
                <a:off x="70097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6" name="Google Shape;13746;p27"/>
              <p:cNvSpPr/>
              <p:nvPr/>
            </p:nvSpPr>
            <p:spPr>
              <a:xfrm>
                <a:off x="738987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27"/>
              <p:cNvSpPr/>
              <p:nvPr/>
            </p:nvSpPr>
            <p:spPr>
              <a:xfrm>
                <a:off x="776996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27"/>
              <p:cNvSpPr/>
              <p:nvPr/>
            </p:nvSpPr>
            <p:spPr>
              <a:xfrm>
                <a:off x="662970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27"/>
              <p:cNvSpPr/>
              <p:nvPr/>
            </p:nvSpPr>
            <p:spPr>
              <a:xfrm>
                <a:off x="700979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27"/>
              <p:cNvSpPr/>
              <p:nvPr/>
            </p:nvSpPr>
            <p:spPr>
              <a:xfrm>
                <a:off x="738987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27"/>
              <p:cNvSpPr/>
              <p:nvPr/>
            </p:nvSpPr>
            <p:spPr>
              <a:xfrm>
                <a:off x="700979" y="33814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0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52" name="Google Shape;13752;p27"/>
            <p:cNvGrpSpPr/>
            <p:nvPr/>
          </p:nvGrpSpPr>
          <p:grpSpPr>
            <a:xfrm>
              <a:off x="916698" y="147620"/>
              <a:ext cx="266546" cy="228568"/>
              <a:chOff x="586498" y="147620"/>
              <a:chExt cx="266546" cy="228568"/>
            </a:xfrm>
          </p:grpSpPr>
          <p:sp>
            <p:nvSpPr>
              <p:cNvPr id="13753" name="Google Shape;13753;p27"/>
              <p:cNvSpPr/>
              <p:nvPr/>
            </p:nvSpPr>
            <p:spPr>
              <a:xfrm>
                <a:off x="624961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4" name="Google Shape;13754;p27"/>
              <p:cNvSpPr/>
              <p:nvPr/>
            </p:nvSpPr>
            <p:spPr>
              <a:xfrm>
                <a:off x="662970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5" name="Google Shape;13755;p27"/>
              <p:cNvSpPr/>
              <p:nvPr/>
            </p:nvSpPr>
            <p:spPr>
              <a:xfrm>
                <a:off x="738987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6" name="Google Shape;13756;p27"/>
              <p:cNvSpPr/>
              <p:nvPr/>
            </p:nvSpPr>
            <p:spPr>
              <a:xfrm>
                <a:off x="776996" y="147620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7" name="Google Shape;13757;p27"/>
              <p:cNvSpPr/>
              <p:nvPr/>
            </p:nvSpPr>
            <p:spPr>
              <a:xfrm>
                <a:off x="586498" y="185628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8" name="Google Shape;13758;p27"/>
              <p:cNvSpPr/>
              <p:nvPr/>
            </p:nvSpPr>
            <p:spPr>
              <a:xfrm>
                <a:off x="624961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7C9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27"/>
              <p:cNvSpPr/>
              <p:nvPr/>
            </p:nvSpPr>
            <p:spPr>
              <a:xfrm>
                <a:off x="662970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27"/>
              <p:cNvSpPr/>
              <p:nvPr/>
            </p:nvSpPr>
            <p:spPr>
              <a:xfrm>
                <a:off x="700979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27"/>
              <p:cNvSpPr/>
              <p:nvPr/>
            </p:nvSpPr>
            <p:spPr>
              <a:xfrm>
                <a:off x="738987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27"/>
              <p:cNvSpPr/>
              <p:nvPr/>
            </p:nvSpPr>
            <p:spPr>
              <a:xfrm>
                <a:off x="776996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27"/>
              <p:cNvSpPr/>
              <p:nvPr/>
            </p:nvSpPr>
            <p:spPr>
              <a:xfrm>
                <a:off x="815005" y="18562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4" name="Google Shape;13764;p27"/>
              <p:cNvSpPr/>
              <p:nvPr/>
            </p:nvSpPr>
            <p:spPr>
              <a:xfrm>
                <a:off x="586498" y="223637"/>
                <a:ext cx="38494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255" extrusionOk="0">
                    <a:moveTo>
                      <a:pt x="0" y="1"/>
                    </a:moveTo>
                    <a:lnTo>
                      <a:pt x="0" y="1255"/>
                    </a:lnTo>
                    <a:lnTo>
                      <a:pt x="1270" y="1255"/>
                    </a:lnTo>
                    <a:lnTo>
                      <a:pt x="1270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5" name="Google Shape;13765;p27"/>
              <p:cNvSpPr/>
              <p:nvPr/>
            </p:nvSpPr>
            <p:spPr>
              <a:xfrm>
                <a:off x="624961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27"/>
              <p:cNvSpPr/>
              <p:nvPr/>
            </p:nvSpPr>
            <p:spPr>
              <a:xfrm>
                <a:off x="662970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617D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27"/>
              <p:cNvSpPr/>
              <p:nvPr/>
            </p:nvSpPr>
            <p:spPr>
              <a:xfrm>
                <a:off x="700979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8" name="Google Shape;13768;p27"/>
              <p:cNvSpPr/>
              <p:nvPr/>
            </p:nvSpPr>
            <p:spPr>
              <a:xfrm>
                <a:off x="738987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9" name="Google Shape;13769;p27"/>
              <p:cNvSpPr/>
              <p:nvPr/>
            </p:nvSpPr>
            <p:spPr>
              <a:xfrm>
                <a:off x="776996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0" name="Google Shape;13770;p27"/>
              <p:cNvSpPr/>
              <p:nvPr/>
            </p:nvSpPr>
            <p:spPr>
              <a:xfrm>
                <a:off x="815005" y="223637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5"/>
                    </a:lnTo>
                    <a:lnTo>
                      <a:pt x="1255" y="1255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1" name="Google Shape;13771;p27"/>
              <p:cNvSpPr/>
              <p:nvPr/>
            </p:nvSpPr>
            <p:spPr>
              <a:xfrm>
                <a:off x="624961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2" name="Google Shape;13772;p27"/>
              <p:cNvSpPr/>
              <p:nvPr/>
            </p:nvSpPr>
            <p:spPr>
              <a:xfrm>
                <a:off x="662970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3" name="Google Shape;13773;p27"/>
              <p:cNvSpPr/>
              <p:nvPr/>
            </p:nvSpPr>
            <p:spPr>
              <a:xfrm>
                <a:off x="700979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58738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4" name="Google Shape;13774;p27"/>
              <p:cNvSpPr/>
              <p:nvPr/>
            </p:nvSpPr>
            <p:spPr>
              <a:xfrm>
                <a:off x="738987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5" name="Google Shape;13775;p27"/>
              <p:cNvSpPr/>
              <p:nvPr/>
            </p:nvSpPr>
            <p:spPr>
              <a:xfrm>
                <a:off x="776996" y="261646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1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6" name="Google Shape;13776;p27"/>
              <p:cNvSpPr/>
              <p:nvPr/>
            </p:nvSpPr>
            <p:spPr>
              <a:xfrm>
                <a:off x="662970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7" name="Google Shape;13777;p27"/>
              <p:cNvSpPr/>
              <p:nvPr/>
            </p:nvSpPr>
            <p:spPr>
              <a:xfrm>
                <a:off x="700979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8" name="Google Shape;13778;p27"/>
              <p:cNvSpPr/>
              <p:nvPr/>
            </p:nvSpPr>
            <p:spPr>
              <a:xfrm>
                <a:off x="738987" y="299654"/>
                <a:ext cx="38039" cy="38524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71" extrusionOk="0">
                    <a:moveTo>
                      <a:pt x="1" y="0"/>
                    </a:moveTo>
                    <a:lnTo>
                      <a:pt x="1" y="1270"/>
                    </a:lnTo>
                    <a:lnTo>
                      <a:pt x="1255" y="1270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9" name="Google Shape;13779;p27"/>
              <p:cNvSpPr/>
              <p:nvPr/>
            </p:nvSpPr>
            <p:spPr>
              <a:xfrm>
                <a:off x="700979" y="338148"/>
                <a:ext cx="38039" cy="38039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255" extrusionOk="0">
                    <a:moveTo>
                      <a:pt x="1" y="0"/>
                    </a:moveTo>
                    <a:lnTo>
                      <a:pt x="1" y="1254"/>
                    </a:lnTo>
                    <a:lnTo>
                      <a:pt x="1255" y="1254"/>
                    </a:lnTo>
                    <a:lnTo>
                      <a:pt x="125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80" name="Google Shape;13780;p27"/>
          <p:cNvGrpSpPr/>
          <p:nvPr/>
        </p:nvGrpSpPr>
        <p:grpSpPr>
          <a:xfrm>
            <a:off x="8581282" y="539994"/>
            <a:ext cx="1049633" cy="523940"/>
            <a:chOff x="138482" y="584556"/>
            <a:chExt cx="1049633" cy="523940"/>
          </a:xfrm>
        </p:grpSpPr>
        <p:sp>
          <p:nvSpPr>
            <p:cNvPr id="13781" name="Google Shape;13781;p27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27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27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27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27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27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27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27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27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27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27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27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27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27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27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6" name="Google Shape;13796;p27"/>
          <p:cNvGrpSpPr/>
          <p:nvPr/>
        </p:nvGrpSpPr>
        <p:grpSpPr>
          <a:xfrm flipH="1">
            <a:off x="-463618" y="3516531"/>
            <a:ext cx="1049633" cy="523940"/>
            <a:chOff x="138482" y="584556"/>
            <a:chExt cx="1049633" cy="523940"/>
          </a:xfrm>
        </p:grpSpPr>
        <p:sp>
          <p:nvSpPr>
            <p:cNvPr id="13797" name="Google Shape;13797;p27"/>
            <p:cNvSpPr/>
            <p:nvPr/>
          </p:nvSpPr>
          <p:spPr>
            <a:xfrm>
              <a:off x="487659" y="584556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11" y="1412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27"/>
            <p:cNvSpPr/>
            <p:nvPr/>
          </p:nvSpPr>
          <p:spPr>
            <a:xfrm>
              <a:off x="662309" y="584556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2"/>
                  </a:lnTo>
                  <a:lnTo>
                    <a:pt x="1426" y="1412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27"/>
            <p:cNvSpPr/>
            <p:nvPr/>
          </p:nvSpPr>
          <p:spPr>
            <a:xfrm>
              <a:off x="31300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1" y="1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27"/>
            <p:cNvSpPr/>
            <p:nvPr/>
          </p:nvSpPr>
          <p:spPr>
            <a:xfrm>
              <a:off x="487659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27"/>
            <p:cNvSpPr/>
            <p:nvPr/>
          </p:nvSpPr>
          <p:spPr>
            <a:xfrm>
              <a:off x="662309" y="759203"/>
              <a:ext cx="176630" cy="174770"/>
            </a:xfrm>
            <a:custGeom>
              <a:avLst/>
              <a:gdLst/>
              <a:ahLst/>
              <a:cxnLst/>
              <a:rect l="l" t="t" r="r" b="b"/>
              <a:pathLst>
                <a:path w="1427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27"/>
            <p:cNvSpPr/>
            <p:nvPr/>
          </p:nvSpPr>
          <p:spPr>
            <a:xfrm>
              <a:off x="838815" y="759203"/>
              <a:ext cx="174774" cy="174770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27"/>
            <p:cNvSpPr/>
            <p:nvPr/>
          </p:nvSpPr>
          <p:spPr>
            <a:xfrm>
              <a:off x="138482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27"/>
            <p:cNvSpPr/>
            <p:nvPr/>
          </p:nvSpPr>
          <p:spPr>
            <a:xfrm>
              <a:off x="31300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1" y="0"/>
                  </a:moveTo>
                  <a:lnTo>
                    <a:pt x="1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27"/>
            <p:cNvSpPr/>
            <p:nvPr/>
          </p:nvSpPr>
          <p:spPr>
            <a:xfrm>
              <a:off x="487659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27"/>
            <p:cNvSpPr/>
            <p:nvPr/>
          </p:nvSpPr>
          <p:spPr>
            <a:xfrm>
              <a:off x="662309" y="933849"/>
              <a:ext cx="176630" cy="174647"/>
            </a:xfrm>
            <a:custGeom>
              <a:avLst/>
              <a:gdLst/>
              <a:ahLst/>
              <a:cxnLst/>
              <a:rect l="l" t="t" r="r" b="b"/>
              <a:pathLst>
                <a:path w="1427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26" y="1411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27"/>
            <p:cNvSpPr/>
            <p:nvPr/>
          </p:nvSpPr>
          <p:spPr>
            <a:xfrm>
              <a:off x="838815" y="933849"/>
              <a:ext cx="174774" cy="174647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27"/>
            <p:cNvSpPr/>
            <p:nvPr/>
          </p:nvSpPr>
          <p:spPr>
            <a:xfrm>
              <a:off x="1013466" y="759203"/>
              <a:ext cx="174650" cy="174770"/>
            </a:xfrm>
            <a:custGeom>
              <a:avLst/>
              <a:gdLst/>
              <a:ahLst/>
              <a:cxnLst/>
              <a:rect l="l" t="t" r="r" b="b"/>
              <a:pathLst>
                <a:path w="1411" h="1412" extrusionOk="0">
                  <a:moveTo>
                    <a:pt x="0" y="1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27"/>
            <p:cNvSpPr/>
            <p:nvPr/>
          </p:nvSpPr>
          <p:spPr>
            <a:xfrm>
              <a:off x="1013466" y="933849"/>
              <a:ext cx="174650" cy="174647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0" y="0"/>
                  </a:moveTo>
                  <a:lnTo>
                    <a:pt x="0" y="1411"/>
                  </a:lnTo>
                  <a:lnTo>
                    <a:pt x="1411" y="1411"/>
                  </a:lnTo>
                  <a:lnTo>
                    <a:pt x="14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27"/>
            <p:cNvSpPr/>
            <p:nvPr/>
          </p:nvSpPr>
          <p:spPr>
            <a:xfrm>
              <a:off x="662309" y="671941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0" y="0"/>
                  </a:moveTo>
                  <a:lnTo>
                    <a:pt x="0" y="706"/>
                  </a:lnTo>
                  <a:lnTo>
                    <a:pt x="705" y="706"/>
                  </a:lnTo>
                  <a:lnTo>
                    <a:pt x="705" y="0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27"/>
            <p:cNvSpPr/>
            <p:nvPr/>
          </p:nvSpPr>
          <p:spPr>
            <a:xfrm>
              <a:off x="968782" y="714644"/>
              <a:ext cx="87387" cy="87385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1" y="0"/>
                  </a:moveTo>
                  <a:lnTo>
                    <a:pt x="1" y="705"/>
                  </a:lnTo>
                  <a:lnTo>
                    <a:pt x="706" y="705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ess Start 2P"/>
              <a:buNone/>
              <a:defRPr sz="20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dvent Pro Medium"/>
              <a:buChar char="●"/>
              <a:defRPr sz="1600">
                <a:solidFill>
                  <a:schemeClr val="dk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dvent Pro Medium"/>
              <a:buChar char="○"/>
              <a:defRPr sz="1600">
                <a:solidFill>
                  <a:schemeClr val="dk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dvent Pro Medium"/>
              <a:buChar char="■"/>
              <a:defRPr sz="1600">
                <a:solidFill>
                  <a:schemeClr val="dk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dvent Pro Medium"/>
              <a:buChar char="●"/>
              <a:defRPr sz="1600">
                <a:solidFill>
                  <a:schemeClr val="dk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dvent Pro Medium"/>
              <a:buChar char="○"/>
              <a:defRPr sz="1600">
                <a:solidFill>
                  <a:schemeClr val="dk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dvent Pro Medium"/>
              <a:buChar char="■"/>
              <a:defRPr sz="1600">
                <a:solidFill>
                  <a:schemeClr val="dk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dvent Pro Medium"/>
              <a:buChar char="●"/>
              <a:defRPr sz="1600">
                <a:solidFill>
                  <a:schemeClr val="dk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dvent Pro Medium"/>
              <a:buChar char="○"/>
              <a:defRPr sz="1600">
                <a:solidFill>
                  <a:schemeClr val="dk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Advent Pro Medium"/>
              <a:buChar char="■"/>
              <a:defRPr sz="1600">
                <a:solidFill>
                  <a:schemeClr val="dk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6" r:id="rId4"/>
    <p:sldLayoutId id="2147483668" r:id="rId5"/>
    <p:sldLayoutId id="2147483672" r:id="rId6"/>
    <p:sldLayoutId id="2147483673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20" name="Google Shape;13820;p30"/>
          <p:cNvGrpSpPr/>
          <p:nvPr/>
        </p:nvGrpSpPr>
        <p:grpSpPr>
          <a:xfrm>
            <a:off x="1783594" y="620894"/>
            <a:ext cx="5498525" cy="2832356"/>
            <a:chOff x="1783594" y="620894"/>
            <a:chExt cx="5498525" cy="2832356"/>
          </a:xfrm>
        </p:grpSpPr>
        <p:sp>
          <p:nvSpPr>
            <p:cNvPr id="13821" name="Google Shape;13821;p30"/>
            <p:cNvSpPr/>
            <p:nvPr/>
          </p:nvSpPr>
          <p:spPr>
            <a:xfrm>
              <a:off x="1790650" y="627950"/>
              <a:ext cx="5484900" cy="2822100"/>
            </a:xfrm>
            <a:prstGeom prst="wedgeRectCallout">
              <a:avLst>
                <a:gd name="adj1" fmla="val -40425"/>
                <a:gd name="adj2" fmla="val 61933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30"/>
            <p:cNvSpPr/>
            <p:nvPr/>
          </p:nvSpPr>
          <p:spPr>
            <a:xfrm>
              <a:off x="1783594" y="620894"/>
              <a:ext cx="275100" cy="27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30"/>
            <p:cNvSpPr/>
            <p:nvPr/>
          </p:nvSpPr>
          <p:spPr>
            <a:xfrm>
              <a:off x="7007019" y="620894"/>
              <a:ext cx="275100" cy="27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30"/>
            <p:cNvSpPr/>
            <p:nvPr/>
          </p:nvSpPr>
          <p:spPr>
            <a:xfrm>
              <a:off x="1783594" y="3178150"/>
              <a:ext cx="275100" cy="27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30"/>
            <p:cNvSpPr/>
            <p:nvPr/>
          </p:nvSpPr>
          <p:spPr>
            <a:xfrm>
              <a:off x="7007019" y="3178150"/>
              <a:ext cx="275100" cy="27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26" name="Google Shape;13826;p30"/>
          <p:cNvSpPr txBox="1">
            <a:spLocks noGrp="1"/>
          </p:cNvSpPr>
          <p:nvPr>
            <p:ph type="ctrTitle"/>
          </p:nvPr>
        </p:nvSpPr>
        <p:spPr>
          <a:xfrm>
            <a:off x="1868250" y="636480"/>
            <a:ext cx="5407500" cy="175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 MAZE</a:t>
            </a:r>
            <a:endParaRPr sz="8800">
              <a:solidFill>
                <a:srgbClr val="1D1D1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827" name="Google Shape;13827;p30"/>
          <p:cNvSpPr txBox="1">
            <a:spLocks noGrp="1"/>
          </p:cNvSpPr>
          <p:nvPr>
            <p:ph type="subTitle" idx="1"/>
          </p:nvPr>
        </p:nvSpPr>
        <p:spPr>
          <a:xfrm>
            <a:off x="1868250" y="2392680"/>
            <a:ext cx="5407500" cy="98416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dvent Pro Medium"/>
              <a:buNone/>
            </a:pPr>
            <a:r>
              <a:rPr lang="en-US" sz="1600"/>
              <a:t>Khawla Khaled Alneyadi – 202212912 </a:t>
            </a:r>
          </a:p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dvent Pro Medium"/>
              <a:buNone/>
            </a:pPr>
            <a:r>
              <a:rPr lang="en-US" sz="1600"/>
              <a:t>Salama Mohammed Alkaabi – 202211492</a:t>
            </a:r>
          </a:p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dvent Pro Medium"/>
              <a:buNone/>
            </a:pPr>
            <a:r>
              <a:rPr lang="en-US" sz="1600"/>
              <a:t>CSBP421 (51)</a:t>
            </a:r>
          </a:p>
          <a:p>
            <a:pPr marL="0" marR="0" lvl="0" indent="0" algn="ctr" rt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dvent Pro Medium"/>
              <a:buNone/>
            </a:pPr>
            <a:r>
              <a:rPr lang="en-US" sz="1600"/>
              <a:t>Instructor: Rafat </a:t>
            </a:r>
            <a:r>
              <a:rPr lang="en-US" sz="1600" err="1"/>
              <a:t>Demseh</a:t>
            </a:r>
            <a:endParaRPr sz="1600"/>
          </a:p>
        </p:txBody>
      </p:sp>
      <p:grpSp>
        <p:nvGrpSpPr>
          <p:cNvPr id="2" name="Google Shape;16329;p61">
            <a:extLst>
              <a:ext uri="{FF2B5EF4-FFF2-40B4-BE49-F238E27FC236}">
                <a16:creationId xmlns:a16="http://schemas.microsoft.com/office/drawing/2014/main" id="{4126B801-F7AA-E0C1-21D7-FBA419C4AFEF}"/>
              </a:ext>
            </a:extLst>
          </p:cNvPr>
          <p:cNvGrpSpPr/>
          <p:nvPr/>
        </p:nvGrpSpPr>
        <p:grpSpPr>
          <a:xfrm>
            <a:off x="191726" y="3853717"/>
            <a:ext cx="477169" cy="737174"/>
            <a:chOff x="2198946" y="1668078"/>
            <a:chExt cx="477169" cy="737174"/>
          </a:xfrm>
        </p:grpSpPr>
        <p:sp>
          <p:nvSpPr>
            <p:cNvPr id="3" name="Google Shape;16330;p61">
              <a:extLst>
                <a:ext uri="{FF2B5EF4-FFF2-40B4-BE49-F238E27FC236}">
                  <a16:creationId xmlns:a16="http://schemas.microsoft.com/office/drawing/2014/main" id="{282A9E79-91DE-B54E-5CF7-77D13A84C630}"/>
                </a:ext>
              </a:extLst>
            </p:cNvPr>
            <p:cNvSpPr/>
            <p:nvPr/>
          </p:nvSpPr>
          <p:spPr>
            <a:xfrm>
              <a:off x="2198946" y="1668078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6331;p61">
              <a:extLst>
                <a:ext uri="{FF2B5EF4-FFF2-40B4-BE49-F238E27FC236}">
                  <a16:creationId xmlns:a16="http://schemas.microsoft.com/office/drawing/2014/main" id="{8BA6491B-CD30-AAB3-D613-D59D67303795}"/>
                </a:ext>
              </a:extLst>
            </p:cNvPr>
            <p:cNvSpPr/>
            <p:nvPr/>
          </p:nvSpPr>
          <p:spPr>
            <a:xfrm>
              <a:off x="2241842" y="1668078"/>
              <a:ext cx="43790" cy="43790"/>
            </a:xfrm>
            <a:custGeom>
              <a:avLst/>
              <a:gdLst/>
              <a:ahLst/>
              <a:cxnLst/>
              <a:rect l="l" t="t" r="r" b="b"/>
              <a:pathLst>
                <a:path w="784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6332;p61">
              <a:extLst>
                <a:ext uri="{FF2B5EF4-FFF2-40B4-BE49-F238E27FC236}">
                  <a16:creationId xmlns:a16="http://schemas.microsoft.com/office/drawing/2014/main" id="{A1456C6D-2D92-912E-6448-0C6821230585}"/>
                </a:ext>
              </a:extLst>
            </p:cNvPr>
            <p:cNvSpPr/>
            <p:nvPr/>
          </p:nvSpPr>
          <p:spPr>
            <a:xfrm>
              <a:off x="2285577" y="1668078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6333;p61">
              <a:extLst>
                <a:ext uri="{FF2B5EF4-FFF2-40B4-BE49-F238E27FC236}">
                  <a16:creationId xmlns:a16="http://schemas.microsoft.com/office/drawing/2014/main" id="{D827F6D6-8E9A-2F47-6657-28E90565E22A}"/>
                </a:ext>
              </a:extLst>
            </p:cNvPr>
            <p:cNvSpPr/>
            <p:nvPr/>
          </p:nvSpPr>
          <p:spPr>
            <a:xfrm>
              <a:off x="2328474" y="1668078"/>
              <a:ext cx="43846" cy="43790"/>
            </a:xfrm>
            <a:custGeom>
              <a:avLst/>
              <a:gdLst/>
              <a:ahLst/>
              <a:cxnLst/>
              <a:rect l="l" t="t" r="r" b="b"/>
              <a:pathLst>
                <a:path w="785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6334;p61">
              <a:extLst>
                <a:ext uri="{FF2B5EF4-FFF2-40B4-BE49-F238E27FC236}">
                  <a16:creationId xmlns:a16="http://schemas.microsoft.com/office/drawing/2014/main" id="{DDDE4EC6-7600-FC73-F372-FEC2008130D4}"/>
                </a:ext>
              </a:extLst>
            </p:cNvPr>
            <p:cNvSpPr/>
            <p:nvPr/>
          </p:nvSpPr>
          <p:spPr>
            <a:xfrm>
              <a:off x="2372264" y="1668078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335;p61">
              <a:extLst>
                <a:ext uri="{FF2B5EF4-FFF2-40B4-BE49-F238E27FC236}">
                  <a16:creationId xmlns:a16="http://schemas.microsoft.com/office/drawing/2014/main" id="{95CB7E00-94AF-89F6-88FF-CE42FACD21D7}"/>
                </a:ext>
              </a:extLst>
            </p:cNvPr>
            <p:cNvSpPr/>
            <p:nvPr/>
          </p:nvSpPr>
          <p:spPr>
            <a:xfrm>
              <a:off x="2415160" y="1668078"/>
              <a:ext cx="43846" cy="43790"/>
            </a:xfrm>
            <a:custGeom>
              <a:avLst/>
              <a:gdLst/>
              <a:ahLst/>
              <a:cxnLst/>
              <a:rect l="l" t="t" r="r" b="b"/>
              <a:pathLst>
                <a:path w="785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6336;p61">
              <a:extLst>
                <a:ext uri="{FF2B5EF4-FFF2-40B4-BE49-F238E27FC236}">
                  <a16:creationId xmlns:a16="http://schemas.microsoft.com/office/drawing/2014/main" id="{66BC2B89-7FC5-31A3-0630-4782EFFE9186}"/>
                </a:ext>
              </a:extLst>
            </p:cNvPr>
            <p:cNvSpPr/>
            <p:nvPr/>
          </p:nvSpPr>
          <p:spPr>
            <a:xfrm>
              <a:off x="2458951" y="1668078"/>
              <a:ext cx="43846" cy="43790"/>
            </a:xfrm>
            <a:custGeom>
              <a:avLst/>
              <a:gdLst/>
              <a:ahLst/>
              <a:cxnLst/>
              <a:rect l="l" t="t" r="r" b="b"/>
              <a:pathLst>
                <a:path w="785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6337;p61">
              <a:extLst>
                <a:ext uri="{FF2B5EF4-FFF2-40B4-BE49-F238E27FC236}">
                  <a16:creationId xmlns:a16="http://schemas.microsoft.com/office/drawing/2014/main" id="{05465BBD-B92E-2578-43F8-C91E36119660}"/>
                </a:ext>
              </a:extLst>
            </p:cNvPr>
            <p:cNvSpPr/>
            <p:nvPr/>
          </p:nvSpPr>
          <p:spPr>
            <a:xfrm>
              <a:off x="2502741" y="1668078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6338;p61">
              <a:extLst>
                <a:ext uri="{FF2B5EF4-FFF2-40B4-BE49-F238E27FC236}">
                  <a16:creationId xmlns:a16="http://schemas.microsoft.com/office/drawing/2014/main" id="{F9312BE6-2954-C2F8-D11F-0D80DF9E3025}"/>
                </a:ext>
              </a:extLst>
            </p:cNvPr>
            <p:cNvSpPr/>
            <p:nvPr/>
          </p:nvSpPr>
          <p:spPr>
            <a:xfrm>
              <a:off x="2545638" y="1668078"/>
              <a:ext cx="43790" cy="43790"/>
            </a:xfrm>
            <a:custGeom>
              <a:avLst/>
              <a:gdLst/>
              <a:ahLst/>
              <a:cxnLst/>
              <a:rect l="l" t="t" r="r" b="b"/>
              <a:pathLst>
                <a:path w="784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6339;p61">
              <a:extLst>
                <a:ext uri="{FF2B5EF4-FFF2-40B4-BE49-F238E27FC236}">
                  <a16:creationId xmlns:a16="http://schemas.microsoft.com/office/drawing/2014/main" id="{A440CFDE-1BD9-B7D7-00E9-F4DD1B348D9D}"/>
                </a:ext>
              </a:extLst>
            </p:cNvPr>
            <p:cNvSpPr/>
            <p:nvPr/>
          </p:nvSpPr>
          <p:spPr>
            <a:xfrm>
              <a:off x="2589372" y="1668078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6340;p61">
              <a:extLst>
                <a:ext uri="{FF2B5EF4-FFF2-40B4-BE49-F238E27FC236}">
                  <a16:creationId xmlns:a16="http://schemas.microsoft.com/office/drawing/2014/main" id="{FF31842A-D978-CC66-B9C9-6EBE638E7BEC}"/>
                </a:ext>
              </a:extLst>
            </p:cNvPr>
            <p:cNvSpPr/>
            <p:nvPr/>
          </p:nvSpPr>
          <p:spPr>
            <a:xfrm>
              <a:off x="2198946" y="1711813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68" y="769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6341;p61">
              <a:extLst>
                <a:ext uri="{FF2B5EF4-FFF2-40B4-BE49-F238E27FC236}">
                  <a16:creationId xmlns:a16="http://schemas.microsoft.com/office/drawing/2014/main" id="{E1B19BB7-53AB-D3FA-CC42-33C1B64A9877}"/>
                </a:ext>
              </a:extLst>
            </p:cNvPr>
            <p:cNvSpPr/>
            <p:nvPr/>
          </p:nvSpPr>
          <p:spPr>
            <a:xfrm>
              <a:off x="2241842" y="1711813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6342;p61">
              <a:extLst>
                <a:ext uri="{FF2B5EF4-FFF2-40B4-BE49-F238E27FC236}">
                  <a16:creationId xmlns:a16="http://schemas.microsoft.com/office/drawing/2014/main" id="{50AEAE40-8C78-5D5C-E47B-95A4D58F32B1}"/>
                </a:ext>
              </a:extLst>
            </p:cNvPr>
            <p:cNvSpPr/>
            <p:nvPr/>
          </p:nvSpPr>
          <p:spPr>
            <a:xfrm>
              <a:off x="2285577" y="1711813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343;p61">
              <a:extLst>
                <a:ext uri="{FF2B5EF4-FFF2-40B4-BE49-F238E27FC236}">
                  <a16:creationId xmlns:a16="http://schemas.microsoft.com/office/drawing/2014/main" id="{C3E87350-90AC-6C74-E8BE-0E539B3FEFC2}"/>
                </a:ext>
              </a:extLst>
            </p:cNvPr>
            <p:cNvSpPr/>
            <p:nvPr/>
          </p:nvSpPr>
          <p:spPr>
            <a:xfrm>
              <a:off x="2328474" y="1711813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5" y="769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344;p61">
              <a:extLst>
                <a:ext uri="{FF2B5EF4-FFF2-40B4-BE49-F238E27FC236}">
                  <a16:creationId xmlns:a16="http://schemas.microsoft.com/office/drawing/2014/main" id="{AA64ECA6-7C72-9B7C-409B-56626CB3F2FC}"/>
                </a:ext>
              </a:extLst>
            </p:cNvPr>
            <p:cNvSpPr/>
            <p:nvPr/>
          </p:nvSpPr>
          <p:spPr>
            <a:xfrm>
              <a:off x="2372264" y="1711813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345;p61">
              <a:extLst>
                <a:ext uri="{FF2B5EF4-FFF2-40B4-BE49-F238E27FC236}">
                  <a16:creationId xmlns:a16="http://schemas.microsoft.com/office/drawing/2014/main" id="{A18CB4A7-19D3-C609-07B0-C9A9AC274E2C}"/>
                </a:ext>
              </a:extLst>
            </p:cNvPr>
            <p:cNvSpPr/>
            <p:nvPr/>
          </p:nvSpPr>
          <p:spPr>
            <a:xfrm>
              <a:off x="2415160" y="1711813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346;p61">
              <a:extLst>
                <a:ext uri="{FF2B5EF4-FFF2-40B4-BE49-F238E27FC236}">
                  <a16:creationId xmlns:a16="http://schemas.microsoft.com/office/drawing/2014/main" id="{0BE6F933-C0CD-45C0-4405-BC47CAB33DF9}"/>
                </a:ext>
              </a:extLst>
            </p:cNvPr>
            <p:cNvSpPr/>
            <p:nvPr/>
          </p:nvSpPr>
          <p:spPr>
            <a:xfrm>
              <a:off x="2458951" y="1711813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347;p61">
              <a:extLst>
                <a:ext uri="{FF2B5EF4-FFF2-40B4-BE49-F238E27FC236}">
                  <a16:creationId xmlns:a16="http://schemas.microsoft.com/office/drawing/2014/main" id="{3B98C0BC-AA2B-381F-FE13-6968BB06190F}"/>
                </a:ext>
              </a:extLst>
            </p:cNvPr>
            <p:cNvSpPr/>
            <p:nvPr/>
          </p:nvSpPr>
          <p:spPr>
            <a:xfrm>
              <a:off x="2502741" y="1711813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68" y="769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348;p61">
              <a:extLst>
                <a:ext uri="{FF2B5EF4-FFF2-40B4-BE49-F238E27FC236}">
                  <a16:creationId xmlns:a16="http://schemas.microsoft.com/office/drawing/2014/main" id="{3B29A069-DADF-238F-2D76-E8225B247803}"/>
                </a:ext>
              </a:extLst>
            </p:cNvPr>
            <p:cNvSpPr/>
            <p:nvPr/>
          </p:nvSpPr>
          <p:spPr>
            <a:xfrm>
              <a:off x="2545638" y="1711813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349;p61">
              <a:extLst>
                <a:ext uri="{FF2B5EF4-FFF2-40B4-BE49-F238E27FC236}">
                  <a16:creationId xmlns:a16="http://schemas.microsoft.com/office/drawing/2014/main" id="{A425B6C5-E396-FF59-673D-3EDC8CF60F04}"/>
                </a:ext>
              </a:extLst>
            </p:cNvPr>
            <p:cNvSpPr/>
            <p:nvPr/>
          </p:nvSpPr>
          <p:spPr>
            <a:xfrm>
              <a:off x="2589372" y="1711813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350;p61">
              <a:extLst>
                <a:ext uri="{FF2B5EF4-FFF2-40B4-BE49-F238E27FC236}">
                  <a16:creationId xmlns:a16="http://schemas.microsoft.com/office/drawing/2014/main" id="{084C4DF1-10C7-62DE-A673-7D3A7EC95977}"/>
                </a:ext>
              </a:extLst>
            </p:cNvPr>
            <p:cNvSpPr/>
            <p:nvPr/>
          </p:nvSpPr>
          <p:spPr>
            <a:xfrm>
              <a:off x="2198946" y="175470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68" y="785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351;p61">
              <a:extLst>
                <a:ext uri="{FF2B5EF4-FFF2-40B4-BE49-F238E27FC236}">
                  <a16:creationId xmlns:a16="http://schemas.microsoft.com/office/drawing/2014/main" id="{BFAA3C6B-DC01-1DA9-737A-BF796D992E46}"/>
                </a:ext>
              </a:extLst>
            </p:cNvPr>
            <p:cNvSpPr/>
            <p:nvPr/>
          </p:nvSpPr>
          <p:spPr>
            <a:xfrm>
              <a:off x="2241842" y="1754709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84" y="785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6352;p61">
              <a:extLst>
                <a:ext uri="{FF2B5EF4-FFF2-40B4-BE49-F238E27FC236}">
                  <a16:creationId xmlns:a16="http://schemas.microsoft.com/office/drawing/2014/main" id="{9CCF0CD6-131B-A37C-38E7-12FA11E642E6}"/>
                </a:ext>
              </a:extLst>
            </p:cNvPr>
            <p:cNvSpPr/>
            <p:nvPr/>
          </p:nvSpPr>
          <p:spPr>
            <a:xfrm>
              <a:off x="2285577" y="175470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69" y="785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6353;p61">
              <a:extLst>
                <a:ext uri="{FF2B5EF4-FFF2-40B4-BE49-F238E27FC236}">
                  <a16:creationId xmlns:a16="http://schemas.microsoft.com/office/drawing/2014/main" id="{7BED4920-7F5D-36F7-8162-40EA024B1A95}"/>
                </a:ext>
              </a:extLst>
            </p:cNvPr>
            <p:cNvSpPr/>
            <p:nvPr/>
          </p:nvSpPr>
          <p:spPr>
            <a:xfrm>
              <a:off x="2328474" y="1754709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85" y="785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6354;p61">
              <a:extLst>
                <a:ext uri="{FF2B5EF4-FFF2-40B4-BE49-F238E27FC236}">
                  <a16:creationId xmlns:a16="http://schemas.microsoft.com/office/drawing/2014/main" id="{8E1F8EF9-8E37-D4F8-1155-EEDDB9DF29DB}"/>
                </a:ext>
              </a:extLst>
            </p:cNvPr>
            <p:cNvSpPr/>
            <p:nvPr/>
          </p:nvSpPr>
          <p:spPr>
            <a:xfrm>
              <a:off x="2372264" y="175470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69" y="785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6355;p61">
              <a:extLst>
                <a:ext uri="{FF2B5EF4-FFF2-40B4-BE49-F238E27FC236}">
                  <a16:creationId xmlns:a16="http://schemas.microsoft.com/office/drawing/2014/main" id="{5D25B21D-6C1C-AC7B-6B25-995EBD22777A}"/>
                </a:ext>
              </a:extLst>
            </p:cNvPr>
            <p:cNvSpPr/>
            <p:nvPr/>
          </p:nvSpPr>
          <p:spPr>
            <a:xfrm>
              <a:off x="2415160" y="1754709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84" y="785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6356;p61">
              <a:extLst>
                <a:ext uri="{FF2B5EF4-FFF2-40B4-BE49-F238E27FC236}">
                  <a16:creationId xmlns:a16="http://schemas.microsoft.com/office/drawing/2014/main" id="{C34F920B-00BC-A5FF-1498-DC991979ABEE}"/>
                </a:ext>
              </a:extLst>
            </p:cNvPr>
            <p:cNvSpPr/>
            <p:nvPr/>
          </p:nvSpPr>
          <p:spPr>
            <a:xfrm>
              <a:off x="2458951" y="1754709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84" y="785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6357;p61">
              <a:extLst>
                <a:ext uri="{FF2B5EF4-FFF2-40B4-BE49-F238E27FC236}">
                  <a16:creationId xmlns:a16="http://schemas.microsoft.com/office/drawing/2014/main" id="{E4B4016F-6319-F91B-FE11-22601644A5DA}"/>
                </a:ext>
              </a:extLst>
            </p:cNvPr>
            <p:cNvSpPr/>
            <p:nvPr/>
          </p:nvSpPr>
          <p:spPr>
            <a:xfrm>
              <a:off x="2502741" y="175470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68" y="785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6358;p61">
              <a:extLst>
                <a:ext uri="{FF2B5EF4-FFF2-40B4-BE49-F238E27FC236}">
                  <a16:creationId xmlns:a16="http://schemas.microsoft.com/office/drawing/2014/main" id="{307EEBCA-C9A2-5124-5475-91AD3AD688B0}"/>
                </a:ext>
              </a:extLst>
            </p:cNvPr>
            <p:cNvSpPr/>
            <p:nvPr/>
          </p:nvSpPr>
          <p:spPr>
            <a:xfrm>
              <a:off x="2545638" y="1754709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84" y="785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6359;p61">
              <a:extLst>
                <a:ext uri="{FF2B5EF4-FFF2-40B4-BE49-F238E27FC236}">
                  <a16:creationId xmlns:a16="http://schemas.microsoft.com/office/drawing/2014/main" id="{8373B5B8-68FB-ABFD-1EEB-ACBE50F425DE}"/>
                </a:ext>
              </a:extLst>
            </p:cNvPr>
            <p:cNvSpPr/>
            <p:nvPr/>
          </p:nvSpPr>
          <p:spPr>
            <a:xfrm>
              <a:off x="2589372" y="175470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69" y="785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360;p61">
              <a:extLst>
                <a:ext uri="{FF2B5EF4-FFF2-40B4-BE49-F238E27FC236}">
                  <a16:creationId xmlns:a16="http://schemas.microsoft.com/office/drawing/2014/main" id="{3F20AAB2-8E39-475D-24F8-F7A98F8E5AE6}"/>
                </a:ext>
              </a:extLst>
            </p:cNvPr>
            <p:cNvSpPr/>
            <p:nvPr/>
          </p:nvSpPr>
          <p:spPr>
            <a:xfrm>
              <a:off x="2198946" y="1798500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68" y="769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6361;p61">
              <a:extLst>
                <a:ext uri="{FF2B5EF4-FFF2-40B4-BE49-F238E27FC236}">
                  <a16:creationId xmlns:a16="http://schemas.microsoft.com/office/drawing/2014/main" id="{C6D3EDC9-72C6-E7DF-D17D-D9D606061610}"/>
                </a:ext>
              </a:extLst>
            </p:cNvPr>
            <p:cNvSpPr/>
            <p:nvPr/>
          </p:nvSpPr>
          <p:spPr>
            <a:xfrm>
              <a:off x="2241842" y="1798500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6362;p61">
              <a:extLst>
                <a:ext uri="{FF2B5EF4-FFF2-40B4-BE49-F238E27FC236}">
                  <a16:creationId xmlns:a16="http://schemas.microsoft.com/office/drawing/2014/main" id="{53FF21F4-6AA7-AD07-0369-4F44ED77C6E3}"/>
                </a:ext>
              </a:extLst>
            </p:cNvPr>
            <p:cNvSpPr/>
            <p:nvPr/>
          </p:nvSpPr>
          <p:spPr>
            <a:xfrm>
              <a:off x="2285577" y="1798500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6363;p61">
              <a:extLst>
                <a:ext uri="{FF2B5EF4-FFF2-40B4-BE49-F238E27FC236}">
                  <a16:creationId xmlns:a16="http://schemas.microsoft.com/office/drawing/2014/main" id="{9080BC3F-1217-595E-860E-F260B7CA717F}"/>
                </a:ext>
              </a:extLst>
            </p:cNvPr>
            <p:cNvSpPr/>
            <p:nvPr/>
          </p:nvSpPr>
          <p:spPr>
            <a:xfrm>
              <a:off x="2328474" y="1798500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5" y="769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6364;p61">
              <a:extLst>
                <a:ext uri="{FF2B5EF4-FFF2-40B4-BE49-F238E27FC236}">
                  <a16:creationId xmlns:a16="http://schemas.microsoft.com/office/drawing/2014/main" id="{D79EEE98-A94B-AB72-AE9B-23434769C1C0}"/>
                </a:ext>
              </a:extLst>
            </p:cNvPr>
            <p:cNvSpPr/>
            <p:nvPr/>
          </p:nvSpPr>
          <p:spPr>
            <a:xfrm>
              <a:off x="2372264" y="1798500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6365;p61">
              <a:extLst>
                <a:ext uri="{FF2B5EF4-FFF2-40B4-BE49-F238E27FC236}">
                  <a16:creationId xmlns:a16="http://schemas.microsoft.com/office/drawing/2014/main" id="{E0CBC785-346E-0624-8ABF-00E4B6FE757D}"/>
                </a:ext>
              </a:extLst>
            </p:cNvPr>
            <p:cNvSpPr/>
            <p:nvPr/>
          </p:nvSpPr>
          <p:spPr>
            <a:xfrm>
              <a:off x="2415160" y="1798500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6366;p61">
              <a:extLst>
                <a:ext uri="{FF2B5EF4-FFF2-40B4-BE49-F238E27FC236}">
                  <a16:creationId xmlns:a16="http://schemas.microsoft.com/office/drawing/2014/main" id="{501450A7-9B59-3375-F8E5-403B4CD83A48}"/>
                </a:ext>
              </a:extLst>
            </p:cNvPr>
            <p:cNvSpPr/>
            <p:nvPr/>
          </p:nvSpPr>
          <p:spPr>
            <a:xfrm>
              <a:off x="2458951" y="1798500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6367;p61">
              <a:extLst>
                <a:ext uri="{FF2B5EF4-FFF2-40B4-BE49-F238E27FC236}">
                  <a16:creationId xmlns:a16="http://schemas.microsoft.com/office/drawing/2014/main" id="{914DF20E-EBDE-D6FB-7ED2-24E37E1F53B1}"/>
                </a:ext>
              </a:extLst>
            </p:cNvPr>
            <p:cNvSpPr/>
            <p:nvPr/>
          </p:nvSpPr>
          <p:spPr>
            <a:xfrm>
              <a:off x="2502741" y="1798500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68" y="769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368;p61">
              <a:extLst>
                <a:ext uri="{FF2B5EF4-FFF2-40B4-BE49-F238E27FC236}">
                  <a16:creationId xmlns:a16="http://schemas.microsoft.com/office/drawing/2014/main" id="{D4DD6261-35EC-B13E-81B3-F2B060F5B2A0}"/>
                </a:ext>
              </a:extLst>
            </p:cNvPr>
            <p:cNvSpPr/>
            <p:nvPr/>
          </p:nvSpPr>
          <p:spPr>
            <a:xfrm>
              <a:off x="2545638" y="1798500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369;p61">
              <a:extLst>
                <a:ext uri="{FF2B5EF4-FFF2-40B4-BE49-F238E27FC236}">
                  <a16:creationId xmlns:a16="http://schemas.microsoft.com/office/drawing/2014/main" id="{844049C1-0E68-1652-F844-5661D9E60902}"/>
                </a:ext>
              </a:extLst>
            </p:cNvPr>
            <p:cNvSpPr/>
            <p:nvPr/>
          </p:nvSpPr>
          <p:spPr>
            <a:xfrm>
              <a:off x="2589372" y="1798500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370;p61">
              <a:extLst>
                <a:ext uri="{FF2B5EF4-FFF2-40B4-BE49-F238E27FC236}">
                  <a16:creationId xmlns:a16="http://schemas.microsoft.com/office/drawing/2014/main" id="{71A2CF0B-4519-6A50-40B8-EF55ADE52EF8}"/>
                </a:ext>
              </a:extLst>
            </p:cNvPr>
            <p:cNvSpPr/>
            <p:nvPr/>
          </p:nvSpPr>
          <p:spPr>
            <a:xfrm>
              <a:off x="2198946" y="1841396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371;p61">
              <a:extLst>
                <a:ext uri="{FF2B5EF4-FFF2-40B4-BE49-F238E27FC236}">
                  <a16:creationId xmlns:a16="http://schemas.microsoft.com/office/drawing/2014/main" id="{4CC8B2CA-A37A-78C4-4ED3-043991CED70E}"/>
                </a:ext>
              </a:extLst>
            </p:cNvPr>
            <p:cNvSpPr/>
            <p:nvPr/>
          </p:nvSpPr>
          <p:spPr>
            <a:xfrm>
              <a:off x="2241842" y="1841396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372;p61">
              <a:extLst>
                <a:ext uri="{FF2B5EF4-FFF2-40B4-BE49-F238E27FC236}">
                  <a16:creationId xmlns:a16="http://schemas.microsoft.com/office/drawing/2014/main" id="{C381B4C7-1C05-2D22-5DDA-C0EDE8280C73}"/>
                </a:ext>
              </a:extLst>
            </p:cNvPr>
            <p:cNvSpPr/>
            <p:nvPr/>
          </p:nvSpPr>
          <p:spPr>
            <a:xfrm>
              <a:off x="2285577" y="1841396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373;p61">
              <a:extLst>
                <a:ext uri="{FF2B5EF4-FFF2-40B4-BE49-F238E27FC236}">
                  <a16:creationId xmlns:a16="http://schemas.microsoft.com/office/drawing/2014/main" id="{2A676D8D-4783-DADD-7631-F35F09ECBE45}"/>
                </a:ext>
              </a:extLst>
            </p:cNvPr>
            <p:cNvSpPr/>
            <p:nvPr/>
          </p:nvSpPr>
          <p:spPr>
            <a:xfrm>
              <a:off x="2328474" y="1841396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6374;p61">
              <a:extLst>
                <a:ext uri="{FF2B5EF4-FFF2-40B4-BE49-F238E27FC236}">
                  <a16:creationId xmlns:a16="http://schemas.microsoft.com/office/drawing/2014/main" id="{847C618B-BAB9-B643-ABB1-7381AB48C53C}"/>
                </a:ext>
              </a:extLst>
            </p:cNvPr>
            <p:cNvSpPr/>
            <p:nvPr/>
          </p:nvSpPr>
          <p:spPr>
            <a:xfrm>
              <a:off x="2372264" y="1841396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6375;p61">
              <a:extLst>
                <a:ext uri="{FF2B5EF4-FFF2-40B4-BE49-F238E27FC236}">
                  <a16:creationId xmlns:a16="http://schemas.microsoft.com/office/drawing/2014/main" id="{1AA0F25A-B553-627F-1828-4DC523428CF3}"/>
                </a:ext>
              </a:extLst>
            </p:cNvPr>
            <p:cNvSpPr/>
            <p:nvPr/>
          </p:nvSpPr>
          <p:spPr>
            <a:xfrm>
              <a:off x="2415160" y="1841396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84" y="784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6376;p61">
              <a:extLst>
                <a:ext uri="{FF2B5EF4-FFF2-40B4-BE49-F238E27FC236}">
                  <a16:creationId xmlns:a16="http://schemas.microsoft.com/office/drawing/2014/main" id="{D25B8566-382C-D4B8-48C2-275A6F7E2DFD}"/>
                </a:ext>
              </a:extLst>
            </p:cNvPr>
            <p:cNvSpPr/>
            <p:nvPr/>
          </p:nvSpPr>
          <p:spPr>
            <a:xfrm>
              <a:off x="2458951" y="1841396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6377;p61">
              <a:extLst>
                <a:ext uri="{FF2B5EF4-FFF2-40B4-BE49-F238E27FC236}">
                  <a16:creationId xmlns:a16="http://schemas.microsoft.com/office/drawing/2014/main" id="{CDF841BA-09A3-6DDE-2AAE-5D220D08005A}"/>
                </a:ext>
              </a:extLst>
            </p:cNvPr>
            <p:cNvSpPr/>
            <p:nvPr/>
          </p:nvSpPr>
          <p:spPr>
            <a:xfrm>
              <a:off x="2502741" y="1841396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6378;p61">
              <a:extLst>
                <a:ext uri="{FF2B5EF4-FFF2-40B4-BE49-F238E27FC236}">
                  <a16:creationId xmlns:a16="http://schemas.microsoft.com/office/drawing/2014/main" id="{4952E297-641B-8101-8703-A8D54D022F20}"/>
                </a:ext>
              </a:extLst>
            </p:cNvPr>
            <p:cNvSpPr/>
            <p:nvPr/>
          </p:nvSpPr>
          <p:spPr>
            <a:xfrm>
              <a:off x="2545638" y="1841396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6379;p61">
              <a:extLst>
                <a:ext uri="{FF2B5EF4-FFF2-40B4-BE49-F238E27FC236}">
                  <a16:creationId xmlns:a16="http://schemas.microsoft.com/office/drawing/2014/main" id="{6C87DAE4-71D9-5392-D8F7-C8FEA66848E9}"/>
                </a:ext>
              </a:extLst>
            </p:cNvPr>
            <p:cNvSpPr/>
            <p:nvPr/>
          </p:nvSpPr>
          <p:spPr>
            <a:xfrm>
              <a:off x="2589372" y="1841396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6380;p61">
              <a:extLst>
                <a:ext uri="{FF2B5EF4-FFF2-40B4-BE49-F238E27FC236}">
                  <a16:creationId xmlns:a16="http://schemas.microsoft.com/office/drawing/2014/main" id="{5E577D59-4276-3527-4A85-AEFA2010A245}"/>
                </a:ext>
              </a:extLst>
            </p:cNvPr>
            <p:cNvSpPr/>
            <p:nvPr/>
          </p:nvSpPr>
          <p:spPr>
            <a:xfrm>
              <a:off x="2198946" y="1885187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68" y="768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6381;p61">
              <a:extLst>
                <a:ext uri="{FF2B5EF4-FFF2-40B4-BE49-F238E27FC236}">
                  <a16:creationId xmlns:a16="http://schemas.microsoft.com/office/drawing/2014/main" id="{FFF9047B-273A-BBA7-D1F7-3EBD175D57FD}"/>
                </a:ext>
              </a:extLst>
            </p:cNvPr>
            <p:cNvSpPr/>
            <p:nvPr/>
          </p:nvSpPr>
          <p:spPr>
            <a:xfrm>
              <a:off x="2241842" y="1885187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6382;p61">
              <a:extLst>
                <a:ext uri="{FF2B5EF4-FFF2-40B4-BE49-F238E27FC236}">
                  <a16:creationId xmlns:a16="http://schemas.microsoft.com/office/drawing/2014/main" id="{55925624-1794-1BFC-B39B-CC6D1746D777}"/>
                </a:ext>
              </a:extLst>
            </p:cNvPr>
            <p:cNvSpPr/>
            <p:nvPr/>
          </p:nvSpPr>
          <p:spPr>
            <a:xfrm>
              <a:off x="2285577" y="1885187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69" y="76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6383;p61">
              <a:extLst>
                <a:ext uri="{FF2B5EF4-FFF2-40B4-BE49-F238E27FC236}">
                  <a16:creationId xmlns:a16="http://schemas.microsoft.com/office/drawing/2014/main" id="{BEA1E408-51D9-2C2B-C984-0ED958AC4DFF}"/>
                </a:ext>
              </a:extLst>
            </p:cNvPr>
            <p:cNvSpPr/>
            <p:nvPr/>
          </p:nvSpPr>
          <p:spPr>
            <a:xfrm>
              <a:off x="2328474" y="1885187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85" y="768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6384;p61">
              <a:extLst>
                <a:ext uri="{FF2B5EF4-FFF2-40B4-BE49-F238E27FC236}">
                  <a16:creationId xmlns:a16="http://schemas.microsoft.com/office/drawing/2014/main" id="{E617C738-86D3-6391-1EAC-5BDA71DBFDDB}"/>
                </a:ext>
              </a:extLst>
            </p:cNvPr>
            <p:cNvSpPr/>
            <p:nvPr/>
          </p:nvSpPr>
          <p:spPr>
            <a:xfrm>
              <a:off x="2372264" y="1885187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69" y="76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6385;p61">
              <a:extLst>
                <a:ext uri="{FF2B5EF4-FFF2-40B4-BE49-F238E27FC236}">
                  <a16:creationId xmlns:a16="http://schemas.microsoft.com/office/drawing/2014/main" id="{680AE157-CABF-31AD-12FA-613D61EA92F4}"/>
                </a:ext>
              </a:extLst>
            </p:cNvPr>
            <p:cNvSpPr/>
            <p:nvPr/>
          </p:nvSpPr>
          <p:spPr>
            <a:xfrm>
              <a:off x="2415160" y="1885187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6386;p61">
              <a:extLst>
                <a:ext uri="{FF2B5EF4-FFF2-40B4-BE49-F238E27FC236}">
                  <a16:creationId xmlns:a16="http://schemas.microsoft.com/office/drawing/2014/main" id="{DD74AE64-F29B-7567-3657-AE9681B001A4}"/>
                </a:ext>
              </a:extLst>
            </p:cNvPr>
            <p:cNvSpPr/>
            <p:nvPr/>
          </p:nvSpPr>
          <p:spPr>
            <a:xfrm>
              <a:off x="2458951" y="1885187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6387;p61">
              <a:extLst>
                <a:ext uri="{FF2B5EF4-FFF2-40B4-BE49-F238E27FC236}">
                  <a16:creationId xmlns:a16="http://schemas.microsoft.com/office/drawing/2014/main" id="{55ACC023-1063-4592-7E87-949C42E85228}"/>
                </a:ext>
              </a:extLst>
            </p:cNvPr>
            <p:cNvSpPr/>
            <p:nvPr/>
          </p:nvSpPr>
          <p:spPr>
            <a:xfrm>
              <a:off x="2502741" y="1885187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68" y="768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6388;p61">
              <a:extLst>
                <a:ext uri="{FF2B5EF4-FFF2-40B4-BE49-F238E27FC236}">
                  <a16:creationId xmlns:a16="http://schemas.microsoft.com/office/drawing/2014/main" id="{F6550792-8023-EA8A-3ED8-B7E432626ABE}"/>
                </a:ext>
              </a:extLst>
            </p:cNvPr>
            <p:cNvSpPr/>
            <p:nvPr/>
          </p:nvSpPr>
          <p:spPr>
            <a:xfrm>
              <a:off x="2545638" y="1885187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6389;p61">
              <a:extLst>
                <a:ext uri="{FF2B5EF4-FFF2-40B4-BE49-F238E27FC236}">
                  <a16:creationId xmlns:a16="http://schemas.microsoft.com/office/drawing/2014/main" id="{99864995-97E9-C60A-02FB-A1DA0D18252F}"/>
                </a:ext>
              </a:extLst>
            </p:cNvPr>
            <p:cNvSpPr/>
            <p:nvPr/>
          </p:nvSpPr>
          <p:spPr>
            <a:xfrm>
              <a:off x="2589372" y="1885187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69" y="76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6390;p61">
              <a:extLst>
                <a:ext uri="{FF2B5EF4-FFF2-40B4-BE49-F238E27FC236}">
                  <a16:creationId xmlns:a16="http://schemas.microsoft.com/office/drawing/2014/main" id="{C7259B83-47E2-9E40-A549-4ACF42C87D1F}"/>
                </a:ext>
              </a:extLst>
            </p:cNvPr>
            <p:cNvSpPr/>
            <p:nvPr/>
          </p:nvSpPr>
          <p:spPr>
            <a:xfrm>
              <a:off x="2198946" y="1928083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6391;p61">
              <a:extLst>
                <a:ext uri="{FF2B5EF4-FFF2-40B4-BE49-F238E27FC236}">
                  <a16:creationId xmlns:a16="http://schemas.microsoft.com/office/drawing/2014/main" id="{0DD9D7EA-657F-7A43-B0E8-A565D84F599B}"/>
                </a:ext>
              </a:extLst>
            </p:cNvPr>
            <p:cNvSpPr/>
            <p:nvPr/>
          </p:nvSpPr>
          <p:spPr>
            <a:xfrm>
              <a:off x="2241842" y="1928083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6392;p61">
              <a:extLst>
                <a:ext uri="{FF2B5EF4-FFF2-40B4-BE49-F238E27FC236}">
                  <a16:creationId xmlns:a16="http://schemas.microsoft.com/office/drawing/2014/main" id="{13D95897-93A6-258A-7B7B-7356EF00BAA6}"/>
                </a:ext>
              </a:extLst>
            </p:cNvPr>
            <p:cNvSpPr/>
            <p:nvPr/>
          </p:nvSpPr>
          <p:spPr>
            <a:xfrm>
              <a:off x="2285577" y="1928083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6393;p61">
              <a:extLst>
                <a:ext uri="{FF2B5EF4-FFF2-40B4-BE49-F238E27FC236}">
                  <a16:creationId xmlns:a16="http://schemas.microsoft.com/office/drawing/2014/main" id="{8F63DDD4-3846-A7CD-0463-8410F076270F}"/>
                </a:ext>
              </a:extLst>
            </p:cNvPr>
            <p:cNvSpPr/>
            <p:nvPr/>
          </p:nvSpPr>
          <p:spPr>
            <a:xfrm>
              <a:off x="2328474" y="1928083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6394;p61">
              <a:extLst>
                <a:ext uri="{FF2B5EF4-FFF2-40B4-BE49-F238E27FC236}">
                  <a16:creationId xmlns:a16="http://schemas.microsoft.com/office/drawing/2014/main" id="{8F0382F2-5481-7F8F-6725-F169EE8AC010}"/>
                </a:ext>
              </a:extLst>
            </p:cNvPr>
            <p:cNvSpPr/>
            <p:nvPr/>
          </p:nvSpPr>
          <p:spPr>
            <a:xfrm>
              <a:off x="2372264" y="1928083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6395;p61">
              <a:extLst>
                <a:ext uri="{FF2B5EF4-FFF2-40B4-BE49-F238E27FC236}">
                  <a16:creationId xmlns:a16="http://schemas.microsoft.com/office/drawing/2014/main" id="{41BB5D12-E5CE-3007-521F-AE8F5E4AA0E6}"/>
                </a:ext>
              </a:extLst>
            </p:cNvPr>
            <p:cNvSpPr/>
            <p:nvPr/>
          </p:nvSpPr>
          <p:spPr>
            <a:xfrm>
              <a:off x="2415160" y="1928083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6396;p61">
              <a:extLst>
                <a:ext uri="{FF2B5EF4-FFF2-40B4-BE49-F238E27FC236}">
                  <a16:creationId xmlns:a16="http://schemas.microsoft.com/office/drawing/2014/main" id="{1AF73C89-6514-9AFC-3531-6F47735381D3}"/>
                </a:ext>
              </a:extLst>
            </p:cNvPr>
            <p:cNvSpPr/>
            <p:nvPr/>
          </p:nvSpPr>
          <p:spPr>
            <a:xfrm>
              <a:off x="2458951" y="1928083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6397;p61">
              <a:extLst>
                <a:ext uri="{FF2B5EF4-FFF2-40B4-BE49-F238E27FC236}">
                  <a16:creationId xmlns:a16="http://schemas.microsoft.com/office/drawing/2014/main" id="{915304D5-4016-23EC-21F7-9951D2075B80}"/>
                </a:ext>
              </a:extLst>
            </p:cNvPr>
            <p:cNvSpPr/>
            <p:nvPr/>
          </p:nvSpPr>
          <p:spPr>
            <a:xfrm>
              <a:off x="2502741" y="1928083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6398;p61">
              <a:extLst>
                <a:ext uri="{FF2B5EF4-FFF2-40B4-BE49-F238E27FC236}">
                  <a16:creationId xmlns:a16="http://schemas.microsoft.com/office/drawing/2014/main" id="{6AAC4ADC-ADF9-9702-CDED-4F2555E905CF}"/>
                </a:ext>
              </a:extLst>
            </p:cNvPr>
            <p:cNvSpPr/>
            <p:nvPr/>
          </p:nvSpPr>
          <p:spPr>
            <a:xfrm>
              <a:off x="2545638" y="1928083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6399;p61">
              <a:extLst>
                <a:ext uri="{FF2B5EF4-FFF2-40B4-BE49-F238E27FC236}">
                  <a16:creationId xmlns:a16="http://schemas.microsoft.com/office/drawing/2014/main" id="{6CAA2FA2-0F0D-3F62-8028-E765B75CA9D2}"/>
                </a:ext>
              </a:extLst>
            </p:cNvPr>
            <p:cNvSpPr/>
            <p:nvPr/>
          </p:nvSpPr>
          <p:spPr>
            <a:xfrm>
              <a:off x="2589372" y="1928083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6400;p61">
              <a:extLst>
                <a:ext uri="{FF2B5EF4-FFF2-40B4-BE49-F238E27FC236}">
                  <a16:creationId xmlns:a16="http://schemas.microsoft.com/office/drawing/2014/main" id="{2D7BA444-67CD-2C29-A978-5D0AD5A363EF}"/>
                </a:ext>
              </a:extLst>
            </p:cNvPr>
            <p:cNvSpPr/>
            <p:nvPr/>
          </p:nvSpPr>
          <p:spPr>
            <a:xfrm>
              <a:off x="2198946" y="1971874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68" y="768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6401;p61">
              <a:extLst>
                <a:ext uri="{FF2B5EF4-FFF2-40B4-BE49-F238E27FC236}">
                  <a16:creationId xmlns:a16="http://schemas.microsoft.com/office/drawing/2014/main" id="{B1A6DC5F-934D-9885-C7AA-A98A418D6A52}"/>
                </a:ext>
              </a:extLst>
            </p:cNvPr>
            <p:cNvSpPr/>
            <p:nvPr/>
          </p:nvSpPr>
          <p:spPr>
            <a:xfrm>
              <a:off x="2241842" y="1971874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6402;p61">
              <a:extLst>
                <a:ext uri="{FF2B5EF4-FFF2-40B4-BE49-F238E27FC236}">
                  <a16:creationId xmlns:a16="http://schemas.microsoft.com/office/drawing/2014/main" id="{2DE955C0-0910-A803-9566-566B3D951ED1}"/>
                </a:ext>
              </a:extLst>
            </p:cNvPr>
            <p:cNvSpPr/>
            <p:nvPr/>
          </p:nvSpPr>
          <p:spPr>
            <a:xfrm>
              <a:off x="2285577" y="1971874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69" y="76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6403;p61">
              <a:extLst>
                <a:ext uri="{FF2B5EF4-FFF2-40B4-BE49-F238E27FC236}">
                  <a16:creationId xmlns:a16="http://schemas.microsoft.com/office/drawing/2014/main" id="{9FD14C82-7228-ED55-F7C7-AE854E8C7ECC}"/>
                </a:ext>
              </a:extLst>
            </p:cNvPr>
            <p:cNvSpPr/>
            <p:nvPr/>
          </p:nvSpPr>
          <p:spPr>
            <a:xfrm>
              <a:off x="2328474" y="1971874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85" y="768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6404;p61">
              <a:extLst>
                <a:ext uri="{FF2B5EF4-FFF2-40B4-BE49-F238E27FC236}">
                  <a16:creationId xmlns:a16="http://schemas.microsoft.com/office/drawing/2014/main" id="{DBD12B46-76DC-05F3-29D2-929C8C8AD65E}"/>
                </a:ext>
              </a:extLst>
            </p:cNvPr>
            <p:cNvSpPr/>
            <p:nvPr/>
          </p:nvSpPr>
          <p:spPr>
            <a:xfrm>
              <a:off x="2372264" y="1971874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69" y="76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6405;p61">
              <a:extLst>
                <a:ext uri="{FF2B5EF4-FFF2-40B4-BE49-F238E27FC236}">
                  <a16:creationId xmlns:a16="http://schemas.microsoft.com/office/drawing/2014/main" id="{C6C488AF-42FC-7A53-4C93-6B0059B1F399}"/>
                </a:ext>
              </a:extLst>
            </p:cNvPr>
            <p:cNvSpPr/>
            <p:nvPr/>
          </p:nvSpPr>
          <p:spPr>
            <a:xfrm>
              <a:off x="2415160" y="1971874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6406;p61">
              <a:extLst>
                <a:ext uri="{FF2B5EF4-FFF2-40B4-BE49-F238E27FC236}">
                  <a16:creationId xmlns:a16="http://schemas.microsoft.com/office/drawing/2014/main" id="{6D97A82D-247E-FECC-02E7-ED331E6AD954}"/>
                </a:ext>
              </a:extLst>
            </p:cNvPr>
            <p:cNvSpPr/>
            <p:nvPr/>
          </p:nvSpPr>
          <p:spPr>
            <a:xfrm>
              <a:off x="2458951" y="1971874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6407;p61">
              <a:extLst>
                <a:ext uri="{FF2B5EF4-FFF2-40B4-BE49-F238E27FC236}">
                  <a16:creationId xmlns:a16="http://schemas.microsoft.com/office/drawing/2014/main" id="{7C452776-8DC8-4D24-20C5-059093370E6B}"/>
                </a:ext>
              </a:extLst>
            </p:cNvPr>
            <p:cNvSpPr/>
            <p:nvPr/>
          </p:nvSpPr>
          <p:spPr>
            <a:xfrm>
              <a:off x="2502741" y="1971874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68" y="768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6408;p61">
              <a:extLst>
                <a:ext uri="{FF2B5EF4-FFF2-40B4-BE49-F238E27FC236}">
                  <a16:creationId xmlns:a16="http://schemas.microsoft.com/office/drawing/2014/main" id="{0B5423DC-021B-D45A-100A-CF69783A125A}"/>
                </a:ext>
              </a:extLst>
            </p:cNvPr>
            <p:cNvSpPr/>
            <p:nvPr/>
          </p:nvSpPr>
          <p:spPr>
            <a:xfrm>
              <a:off x="2545638" y="1971874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6409;p61">
              <a:extLst>
                <a:ext uri="{FF2B5EF4-FFF2-40B4-BE49-F238E27FC236}">
                  <a16:creationId xmlns:a16="http://schemas.microsoft.com/office/drawing/2014/main" id="{53969C22-FCDB-C45E-5E9D-F5FA52129AD9}"/>
                </a:ext>
              </a:extLst>
            </p:cNvPr>
            <p:cNvSpPr/>
            <p:nvPr/>
          </p:nvSpPr>
          <p:spPr>
            <a:xfrm>
              <a:off x="2589372" y="1971874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69" y="76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6410;p61">
              <a:extLst>
                <a:ext uri="{FF2B5EF4-FFF2-40B4-BE49-F238E27FC236}">
                  <a16:creationId xmlns:a16="http://schemas.microsoft.com/office/drawing/2014/main" id="{75BFA5E3-9466-449F-67B1-0F6ADFF153B1}"/>
                </a:ext>
              </a:extLst>
            </p:cNvPr>
            <p:cNvSpPr/>
            <p:nvPr/>
          </p:nvSpPr>
          <p:spPr>
            <a:xfrm>
              <a:off x="2198946" y="2014770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6411;p61">
              <a:extLst>
                <a:ext uri="{FF2B5EF4-FFF2-40B4-BE49-F238E27FC236}">
                  <a16:creationId xmlns:a16="http://schemas.microsoft.com/office/drawing/2014/main" id="{4985BFAE-D84A-4536-A03D-F57FD17C0885}"/>
                </a:ext>
              </a:extLst>
            </p:cNvPr>
            <p:cNvSpPr/>
            <p:nvPr/>
          </p:nvSpPr>
          <p:spPr>
            <a:xfrm>
              <a:off x="2241842" y="2014770"/>
              <a:ext cx="43790" cy="43790"/>
            </a:xfrm>
            <a:custGeom>
              <a:avLst/>
              <a:gdLst/>
              <a:ahLst/>
              <a:cxnLst/>
              <a:rect l="l" t="t" r="r" b="b"/>
              <a:pathLst>
                <a:path w="784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6412;p61">
              <a:extLst>
                <a:ext uri="{FF2B5EF4-FFF2-40B4-BE49-F238E27FC236}">
                  <a16:creationId xmlns:a16="http://schemas.microsoft.com/office/drawing/2014/main" id="{E3F69BB7-734E-DB88-7B80-93BC23EF3B93}"/>
                </a:ext>
              </a:extLst>
            </p:cNvPr>
            <p:cNvSpPr/>
            <p:nvPr/>
          </p:nvSpPr>
          <p:spPr>
            <a:xfrm>
              <a:off x="2285577" y="2014770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6413;p61">
              <a:extLst>
                <a:ext uri="{FF2B5EF4-FFF2-40B4-BE49-F238E27FC236}">
                  <a16:creationId xmlns:a16="http://schemas.microsoft.com/office/drawing/2014/main" id="{2398B30B-2BEA-72C2-1B14-202E62BFEA9A}"/>
                </a:ext>
              </a:extLst>
            </p:cNvPr>
            <p:cNvSpPr/>
            <p:nvPr/>
          </p:nvSpPr>
          <p:spPr>
            <a:xfrm>
              <a:off x="2328474" y="2014770"/>
              <a:ext cx="43846" cy="43790"/>
            </a:xfrm>
            <a:custGeom>
              <a:avLst/>
              <a:gdLst/>
              <a:ahLst/>
              <a:cxnLst/>
              <a:rect l="l" t="t" r="r" b="b"/>
              <a:pathLst>
                <a:path w="785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6414;p61">
              <a:extLst>
                <a:ext uri="{FF2B5EF4-FFF2-40B4-BE49-F238E27FC236}">
                  <a16:creationId xmlns:a16="http://schemas.microsoft.com/office/drawing/2014/main" id="{D4CDD5BF-ECED-57C1-F6A7-1301633889BD}"/>
                </a:ext>
              </a:extLst>
            </p:cNvPr>
            <p:cNvSpPr/>
            <p:nvPr/>
          </p:nvSpPr>
          <p:spPr>
            <a:xfrm>
              <a:off x="2372264" y="2014770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6415;p61">
              <a:extLst>
                <a:ext uri="{FF2B5EF4-FFF2-40B4-BE49-F238E27FC236}">
                  <a16:creationId xmlns:a16="http://schemas.microsoft.com/office/drawing/2014/main" id="{B307F9DC-CFB3-2B19-DCB6-1D231F202316}"/>
                </a:ext>
              </a:extLst>
            </p:cNvPr>
            <p:cNvSpPr/>
            <p:nvPr/>
          </p:nvSpPr>
          <p:spPr>
            <a:xfrm>
              <a:off x="2415160" y="2014770"/>
              <a:ext cx="43846" cy="43790"/>
            </a:xfrm>
            <a:custGeom>
              <a:avLst/>
              <a:gdLst/>
              <a:ahLst/>
              <a:cxnLst/>
              <a:rect l="l" t="t" r="r" b="b"/>
              <a:pathLst>
                <a:path w="785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6416;p61">
              <a:extLst>
                <a:ext uri="{FF2B5EF4-FFF2-40B4-BE49-F238E27FC236}">
                  <a16:creationId xmlns:a16="http://schemas.microsoft.com/office/drawing/2014/main" id="{99CD0381-A439-FC26-4580-293EC1C28133}"/>
                </a:ext>
              </a:extLst>
            </p:cNvPr>
            <p:cNvSpPr/>
            <p:nvPr/>
          </p:nvSpPr>
          <p:spPr>
            <a:xfrm>
              <a:off x="2458951" y="2014770"/>
              <a:ext cx="43846" cy="43790"/>
            </a:xfrm>
            <a:custGeom>
              <a:avLst/>
              <a:gdLst/>
              <a:ahLst/>
              <a:cxnLst/>
              <a:rect l="l" t="t" r="r" b="b"/>
              <a:pathLst>
                <a:path w="785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6417;p61">
              <a:extLst>
                <a:ext uri="{FF2B5EF4-FFF2-40B4-BE49-F238E27FC236}">
                  <a16:creationId xmlns:a16="http://schemas.microsoft.com/office/drawing/2014/main" id="{8569EC5C-A5C4-9E5B-77A0-D586145D3F42}"/>
                </a:ext>
              </a:extLst>
            </p:cNvPr>
            <p:cNvSpPr/>
            <p:nvPr/>
          </p:nvSpPr>
          <p:spPr>
            <a:xfrm>
              <a:off x="2502741" y="2014770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6418;p61">
              <a:extLst>
                <a:ext uri="{FF2B5EF4-FFF2-40B4-BE49-F238E27FC236}">
                  <a16:creationId xmlns:a16="http://schemas.microsoft.com/office/drawing/2014/main" id="{A9BEB586-A57D-B2ED-8B85-774C57C8DD0A}"/>
                </a:ext>
              </a:extLst>
            </p:cNvPr>
            <p:cNvSpPr/>
            <p:nvPr/>
          </p:nvSpPr>
          <p:spPr>
            <a:xfrm>
              <a:off x="2545638" y="2014770"/>
              <a:ext cx="43790" cy="43790"/>
            </a:xfrm>
            <a:custGeom>
              <a:avLst/>
              <a:gdLst/>
              <a:ahLst/>
              <a:cxnLst/>
              <a:rect l="l" t="t" r="r" b="b"/>
              <a:pathLst>
                <a:path w="784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6419;p61">
              <a:extLst>
                <a:ext uri="{FF2B5EF4-FFF2-40B4-BE49-F238E27FC236}">
                  <a16:creationId xmlns:a16="http://schemas.microsoft.com/office/drawing/2014/main" id="{ECFF16C6-5170-8F74-FA91-652073AA1F13}"/>
                </a:ext>
              </a:extLst>
            </p:cNvPr>
            <p:cNvSpPr/>
            <p:nvPr/>
          </p:nvSpPr>
          <p:spPr>
            <a:xfrm>
              <a:off x="2589372" y="2014770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6420;p61">
              <a:extLst>
                <a:ext uri="{FF2B5EF4-FFF2-40B4-BE49-F238E27FC236}">
                  <a16:creationId xmlns:a16="http://schemas.microsoft.com/office/drawing/2014/main" id="{995CFD1B-F740-9C25-0010-7000B81F112D}"/>
                </a:ext>
              </a:extLst>
            </p:cNvPr>
            <p:cNvSpPr/>
            <p:nvPr/>
          </p:nvSpPr>
          <p:spPr>
            <a:xfrm>
              <a:off x="2198946" y="2058505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68" y="769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6421;p61">
              <a:extLst>
                <a:ext uri="{FF2B5EF4-FFF2-40B4-BE49-F238E27FC236}">
                  <a16:creationId xmlns:a16="http://schemas.microsoft.com/office/drawing/2014/main" id="{2C0E24A1-07A9-6BFB-509B-E9C71454492B}"/>
                </a:ext>
              </a:extLst>
            </p:cNvPr>
            <p:cNvSpPr/>
            <p:nvPr/>
          </p:nvSpPr>
          <p:spPr>
            <a:xfrm>
              <a:off x="2241842" y="2058505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6422;p61">
              <a:extLst>
                <a:ext uri="{FF2B5EF4-FFF2-40B4-BE49-F238E27FC236}">
                  <a16:creationId xmlns:a16="http://schemas.microsoft.com/office/drawing/2014/main" id="{0E6EBCCB-8A0D-D52A-9931-DEDDE53E5765}"/>
                </a:ext>
              </a:extLst>
            </p:cNvPr>
            <p:cNvSpPr/>
            <p:nvPr/>
          </p:nvSpPr>
          <p:spPr>
            <a:xfrm>
              <a:off x="2285577" y="2058505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6423;p61">
              <a:extLst>
                <a:ext uri="{FF2B5EF4-FFF2-40B4-BE49-F238E27FC236}">
                  <a16:creationId xmlns:a16="http://schemas.microsoft.com/office/drawing/2014/main" id="{1E37A343-2B17-B693-5AD5-6389C60BF9AB}"/>
                </a:ext>
              </a:extLst>
            </p:cNvPr>
            <p:cNvSpPr/>
            <p:nvPr/>
          </p:nvSpPr>
          <p:spPr>
            <a:xfrm>
              <a:off x="2328474" y="2058505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5" y="769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6424;p61">
              <a:extLst>
                <a:ext uri="{FF2B5EF4-FFF2-40B4-BE49-F238E27FC236}">
                  <a16:creationId xmlns:a16="http://schemas.microsoft.com/office/drawing/2014/main" id="{D030C2F3-E999-9E0E-575D-7AE71F7BAB74}"/>
                </a:ext>
              </a:extLst>
            </p:cNvPr>
            <p:cNvSpPr/>
            <p:nvPr/>
          </p:nvSpPr>
          <p:spPr>
            <a:xfrm>
              <a:off x="2372264" y="2058505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6425;p61">
              <a:extLst>
                <a:ext uri="{FF2B5EF4-FFF2-40B4-BE49-F238E27FC236}">
                  <a16:creationId xmlns:a16="http://schemas.microsoft.com/office/drawing/2014/main" id="{FB23F5ED-4AAF-46D6-C1E4-FC19B9EAE93E}"/>
                </a:ext>
              </a:extLst>
            </p:cNvPr>
            <p:cNvSpPr/>
            <p:nvPr/>
          </p:nvSpPr>
          <p:spPr>
            <a:xfrm>
              <a:off x="2415160" y="2058505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6426;p61">
              <a:extLst>
                <a:ext uri="{FF2B5EF4-FFF2-40B4-BE49-F238E27FC236}">
                  <a16:creationId xmlns:a16="http://schemas.microsoft.com/office/drawing/2014/main" id="{93B16FB4-785C-78FC-A002-3808D9A8F5A3}"/>
                </a:ext>
              </a:extLst>
            </p:cNvPr>
            <p:cNvSpPr/>
            <p:nvPr/>
          </p:nvSpPr>
          <p:spPr>
            <a:xfrm>
              <a:off x="2458951" y="2058505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6427;p61">
              <a:extLst>
                <a:ext uri="{FF2B5EF4-FFF2-40B4-BE49-F238E27FC236}">
                  <a16:creationId xmlns:a16="http://schemas.microsoft.com/office/drawing/2014/main" id="{132B1625-7430-94BA-EF3D-BC3C13E644BE}"/>
                </a:ext>
              </a:extLst>
            </p:cNvPr>
            <p:cNvSpPr/>
            <p:nvPr/>
          </p:nvSpPr>
          <p:spPr>
            <a:xfrm>
              <a:off x="2502741" y="2058505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68" y="769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6428;p61">
              <a:extLst>
                <a:ext uri="{FF2B5EF4-FFF2-40B4-BE49-F238E27FC236}">
                  <a16:creationId xmlns:a16="http://schemas.microsoft.com/office/drawing/2014/main" id="{27469349-7904-36DF-27E6-55EDE09315AB}"/>
                </a:ext>
              </a:extLst>
            </p:cNvPr>
            <p:cNvSpPr/>
            <p:nvPr/>
          </p:nvSpPr>
          <p:spPr>
            <a:xfrm>
              <a:off x="2545638" y="2058505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6429;p61">
              <a:extLst>
                <a:ext uri="{FF2B5EF4-FFF2-40B4-BE49-F238E27FC236}">
                  <a16:creationId xmlns:a16="http://schemas.microsoft.com/office/drawing/2014/main" id="{C3738161-D3EE-EB19-DF64-F4C94F1F81CB}"/>
                </a:ext>
              </a:extLst>
            </p:cNvPr>
            <p:cNvSpPr/>
            <p:nvPr/>
          </p:nvSpPr>
          <p:spPr>
            <a:xfrm>
              <a:off x="2589372" y="2058505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6430;p61">
              <a:extLst>
                <a:ext uri="{FF2B5EF4-FFF2-40B4-BE49-F238E27FC236}">
                  <a16:creationId xmlns:a16="http://schemas.microsoft.com/office/drawing/2014/main" id="{4B774D8D-CCFB-C752-AF0E-654A47AE0BAE}"/>
                </a:ext>
              </a:extLst>
            </p:cNvPr>
            <p:cNvSpPr/>
            <p:nvPr/>
          </p:nvSpPr>
          <p:spPr>
            <a:xfrm>
              <a:off x="2198946" y="2101401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68" y="785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6431;p61">
              <a:extLst>
                <a:ext uri="{FF2B5EF4-FFF2-40B4-BE49-F238E27FC236}">
                  <a16:creationId xmlns:a16="http://schemas.microsoft.com/office/drawing/2014/main" id="{460AA5B2-526B-B40C-56B0-C6E79F7A34E5}"/>
                </a:ext>
              </a:extLst>
            </p:cNvPr>
            <p:cNvSpPr/>
            <p:nvPr/>
          </p:nvSpPr>
          <p:spPr>
            <a:xfrm>
              <a:off x="2241842" y="2101401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84" y="785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6432;p61">
              <a:extLst>
                <a:ext uri="{FF2B5EF4-FFF2-40B4-BE49-F238E27FC236}">
                  <a16:creationId xmlns:a16="http://schemas.microsoft.com/office/drawing/2014/main" id="{CA7DD7E2-F45D-8040-0ED3-63219B37FA73}"/>
                </a:ext>
              </a:extLst>
            </p:cNvPr>
            <p:cNvSpPr/>
            <p:nvPr/>
          </p:nvSpPr>
          <p:spPr>
            <a:xfrm>
              <a:off x="2285577" y="2101401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69" y="785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6433;p61">
              <a:extLst>
                <a:ext uri="{FF2B5EF4-FFF2-40B4-BE49-F238E27FC236}">
                  <a16:creationId xmlns:a16="http://schemas.microsoft.com/office/drawing/2014/main" id="{9DDFBC74-8172-42A3-215A-6411941E93F7}"/>
                </a:ext>
              </a:extLst>
            </p:cNvPr>
            <p:cNvSpPr/>
            <p:nvPr/>
          </p:nvSpPr>
          <p:spPr>
            <a:xfrm>
              <a:off x="2328474" y="2101401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85" y="785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6434;p61">
              <a:extLst>
                <a:ext uri="{FF2B5EF4-FFF2-40B4-BE49-F238E27FC236}">
                  <a16:creationId xmlns:a16="http://schemas.microsoft.com/office/drawing/2014/main" id="{44FB8CF4-6514-0AC1-32C7-A2BD433128C2}"/>
                </a:ext>
              </a:extLst>
            </p:cNvPr>
            <p:cNvSpPr/>
            <p:nvPr/>
          </p:nvSpPr>
          <p:spPr>
            <a:xfrm>
              <a:off x="2372264" y="2101401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69" y="785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6435;p61">
              <a:extLst>
                <a:ext uri="{FF2B5EF4-FFF2-40B4-BE49-F238E27FC236}">
                  <a16:creationId xmlns:a16="http://schemas.microsoft.com/office/drawing/2014/main" id="{DB497D36-2700-A9EF-314D-08BB0A4B5C57}"/>
                </a:ext>
              </a:extLst>
            </p:cNvPr>
            <p:cNvSpPr/>
            <p:nvPr/>
          </p:nvSpPr>
          <p:spPr>
            <a:xfrm>
              <a:off x="2415160" y="2101401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84" y="785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6436;p61">
              <a:extLst>
                <a:ext uri="{FF2B5EF4-FFF2-40B4-BE49-F238E27FC236}">
                  <a16:creationId xmlns:a16="http://schemas.microsoft.com/office/drawing/2014/main" id="{5FCA6FFC-F81A-E514-E8C8-90354E305D33}"/>
                </a:ext>
              </a:extLst>
            </p:cNvPr>
            <p:cNvSpPr/>
            <p:nvPr/>
          </p:nvSpPr>
          <p:spPr>
            <a:xfrm>
              <a:off x="2458951" y="2101401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84" y="785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6437;p61">
              <a:extLst>
                <a:ext uri="{FF2B5EF4-FFF2-40B4-BE49-F238E27FC236}">
                  <a16:creationId xmlns:a16="http://schemas.microsoft.com/office/drawing/2014/main" id="{57123615-0E78-1228-01F8-6D1303EAAD3F}"/>
                </a:ext>
              </a:extLst>
            </p:cNvPr>
            <p:cNvSpPr/>
            <p:nvPr/>
          </p:nvSpPr>
          <p:spPr>
            <a:xfrm>
              <a:off x="2502741" y="2101401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68" y="785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6438;p61">
              <a:extLst>
                <a:ext uri="{FF2B5EF4-FFF2-40B4-BE49-F238E27FC236}">
                  <a16:creationId xmlns:a16="http://schemas.microsoft.com/office/drawing/2014/main" id="{45EEC7E1-2747-D6AA-A9E0-BDB45271075B}"/>
                </a:ext>
              </a:extLst>
            </p:cNvPr>
            <p:cNvSpPr/>
            <p:nvPr/>
          </p:nvSpPr>
          <p:spPr>
            <a:xfrm>
              <a:off x="2545638" y="2101401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1"/>
                  </a:moveTo>
                  <a:lnTo>
                    <a:pt x="0" y="785"/>
                  </a:lnTo>
                  <a:lnTo>
                    <a:pt x="784" y="785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6439;p61">
              <a:extLst>
                <a:ext uri="{FF2B5EF4-FFF2-40B4-BE49-F238E27FC236}">
                  <a16:creationId xmlns:a16="http://schemas.microsoft.com/office/drawing/2014/main" id="{83C11921-DE41-005B-B981-D0167F277722}"/>
                </a:ext>
              </a:extLst>
            </p:cNvPr>
            <p:cNvSpPr/>
            <p:nvPr/>
          </p:nvSpPr>
          <p:spPr>
            <a:xfrm>
              <a:off x="2589372" y="2101401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69" y="785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6440;p61">
              <a:extLst>
                <a:ext uri="{FF2B5EF4-FFF2-40B4-BE49-F238E27FC236}">
                  <a16:creationId xmlns:a16="http://schemas.microsoft.com/office/drawing/2014/main" id="{6433F6B3-82BD-A36F-8FE0-93604A4C5E1D}"/>
                </a:ext>
              </a:extLst>
            </p:cNvPr>
            <p:cNvSpPr/>
            <p:nvPr/>
          </p:nvSpPr>
          <p:spPr>
            <a:xfrm>
              <a:off x="2198946" y="2145192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68" y="769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6441;p61">
              <a:extLst>
                <a:ext uri="{FF2B5EF4-FFF2-40B4-BE49-F238E27FC236}">
                  <a16:creationId xmlns:a16="http://schemas.microsoft.com/office/drawing/2014/main" id="{5FA30457-F5C4-D117-A0D7-4A830CC00220}"/>
                </a:ext>
              </a:extLst>
            </p:cNvPr>
            <p:cNvSpPr/>
            <p:nvPr/>
          </p:nvSpPr>
          <p:spPr>
            <a:xfrm>
              <a:off x="2241842" y="2145192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6442;p61">
              <a:extLst>
                <a:ext uri="{FF2B5EF4-FFF2-40B4-BE49-F238E27FC236}">
                  <a16:creationId xmlns:a16="http://schemas.microsoft.com/office/drawing/2014/main" id="{F32F4F4C-5BFE-2A06-05D5-9B2AC8D81747}"/>
                </a:ext>
              </a:extLst>
            </p:cNvPr>
            <p:cNvSpPr/>
            <p:nvPr/>
          </p:nvSpPr>
          <p:spPr>
            <a:xfrm>
              <a:off x="2285577" y="2145192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6443;p61">
              <a:extLst>
                <a:ext uri="{FF2B5EF4-FFF2-40B4-BE49-F238E27FC236}">
                  <a16:creationId xmlns:a16="http://schemas.microsoft.com/office/drawing/2014/main" id="{C18FE5E2-2298-F6CD-CBCC-21C3F74073A5}"/>
                </a:ext>
              </a:extLst>
            </p:cNvPr>
            <p:cNvSpPr/>
            <p:nvPr/>
          </p:nvSpPr>
          <p:spPr>
            <a:xfrm>
              <a:off x="2328474" y="2145192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5" y="769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6444;p61">
              <a:extLst>
                <a:ext uri="{FF2B5EF4-FFF2-40B4-BE49-F238E27FC236}">
                  <a16:creationId xmlns:a16="http://schemas.microsoft.com/office/drawing/2014/main" id="{95455FCC-BD37-820E-57EA-7F2BFDB81D31}"/>
                </a:ext>
              </a:extLst>
            </p:cNvPr>
            <p:cNvSpPr/>
            <p:nvPr/>
          </p:nvSpPr>
          <p:spPr>
            <a:xfrm>
              <a:off x="2372264" y="2145192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6445;p61">
              <a:extLst>
                <a:ext uri="{FF2B5EF4-FFF2-40B4-BE49-F238E27FC236}">
                  <a16:creationId xmlns:a16="http://schemas.microsoft.com/office/drawing/2014/main" id="{D68187BB-AF1C-EBAC-2CF0-F8EDFEBAC9CE}"/>
                </a:ext>
              </a:extLst>
            </p:cNvPr>
            <p:cNvSpPr/>
            <p:nvPr/>
          </p:nvSpPr>
          <p:spPr>
            <a:xfrm>
              <a:off x="2415160" y="2145192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6446;p61">
              <a:extLst>
                <a:ext uri="{FF2B5EF4-FFF2-40B4-BE49-F238E27FC236}">
                  <a16:creationId xmlns:a16="http://schemas.microsoft.com/office/drawing/2014/main" id="{7BAB35FD-77F9-129C-DA55-268B98617959}"/>
                </a:ext>
              </a:extLst>
            </p:cNvPr>
            <p:cNvSpPr/>
            <p:nvPr/>
          </p:nvSpPr>
          <p:spPr>
            <a:xfrm>
              <a:off x="2458951" y="2145192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6447;p61">
              <a:extLst>
                <a:ext uri="{FF2B5EF4-FFF2-40B4-BE49-F238E27FC236}">
                  <a16:creationId xmlns:a16="http://schemas.microsoft.com/office/drawing/2014/main" id="{D9175833-21A0-527D-D307-16B23B3DBA3A}"/>
                </a:ext>
              </a:extLst>
            </p:cNvPr>
            <p:cNvSpPr/>
            <p:nvPr/>
          </p:nvSpPr>
          <p:spPr>
            <a:xfrm>
              <a:off x="2502741" y="2145192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68" y="769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6448;p61">
              <a:extLst>
                <a:ext uri="{FF2B5EF4-FFF2-40B4-BE49-F238E27FC236}">
                  <a16:creationId xmlns:a16="http://schemas.microsoft.com/office/drawing/2014/main" id="{8A12C22B-353D-5A9F-56B7-C706E48D5F23}"/>
                </a:ext>
              </a:extLst>
            </p:cNvPr>
            <p:cNvSpPr/>
            <p:nvPr/>
          </p:nvSpPr>
          <p:spPr>
            <a:xfrm>
              <a:off x="2545638" y="2145192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6449;p61">
              <a:extLst>
                <a:ext uri="{FF2B5EF4-FFF2-40B4-BE49-F238E27FC236}">
                  <a16:creationId xmlns:a16="http://schemas.microsoft.com/office/drawing/2014/main" id="{1C679E43-3497-49D1-21D7-885F669AC7DF}"/>
                </a:ext>
              </a:extLst>
            </p:cNvPr>
            <p:cNvSpPr/>
            <p:nvPr/>
          </p:nvSpPr>
          <p:spPr>
            <a:xfrm>
              <a:off x="2589372" y="2145192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69" y="769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6450;p61">
              <a:extLst>
                <a:ext uri="{FF2B5EF4-FFF2-40B4-BE49-F238E27FC236}">
                  <a16:creationId xmlns:a16="http://schemas.microsoft.com/office/drawing/2014/main" id="{F604DCE3-9357-64ED-53B2-E17077F9B87C}"/>
                </a:ext>
              </a:extLst>
            </p:cNvPr>
            <p:cNvSpPr/>
            <p:nvPr/>
          </p:nvSpPr>
          <p:spPr>
            <a:xfrm>
              <a:off x="2198946" y="2188088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6451;p61">
              <a:extLst>
                <a:ext uri="{FF2B5EF4-FFF2-40B4-BE49-F238E27FC236}">
                  <a16:creationId xmlns:a16="http://schemas.microsoft.com/office/drawing/2014/main" id="{73D600B7-74D3-7830-DE48-F8F86A688F16}"/>
                </a:ext>
              </a:extLst>
            </p:cNvPr>
            <p:cNvSpPr/>
            <p:nvPr/>
          </p:nvSpPr>
          <p:spPr>
            <a:xfrm>
              <a:off x="2241842" y="2188088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6452;p61">
              <a:extLst>
                <a:ext uri="{FF2B5EF4-FFF2-40B4-BE49-F238E27FC236}">
                  <a16:creationId xmlns:a16="http://schemas.microsoft.com/office/drawing/2014/main" id="{34338511-BE8A-D282-E172-EBF40013501D}"/>
                </a:ext>
              </a:extLst>
            </p:cNvPr>
            <p:cNvSpPr/>
            <p:nvPr/>
          </p:nvSpPr>
          <p:spPr>
            <a:xfrm>
              <a:off x="2285577" y="2188088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6453;p61">
              <a:extLst>
                <a:ext uri="{FF2B5EF4-FFF2-40B4-BE49-F238E27FC236}">
                  <a16:creationId xmlns:a16="http://schemas.microsoft.com/office/drawing/2014/main" id="{C48A6624-A76C-AB64-61BF-5E2962CB117F}"/>
                </a:ext>
              </a:extLst>
            </p:cNvPr>
            <p:cNvSpPr/>
            <p:nvPr/>
          </p:nvSpPr>
          <p:spPr>
            <a:xfrm>
              <a:off x="2328474" y="2188088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6454;p61">
              <a:extLst>
                <a:ext uri="{FF2B5EF4-FFF2-40B4-BE49-F238E27FC236}">
                  <a16:creationId xmlns:a16="http://schemas.microsoft.com/office/drawing/2014/main" id="{048AA8D4-05B8-0DF5-2067-1F5E03F25F39}"/>
                </a:ext>
              </a:extLst>
            </p:cNvPr>
            <p:cNvSpPr/>
            <p:nvPr/>
          </p:nvSpPr>
          <p:spPr>
            <a:xfrm>
              <a:off x="2372264" y="2188088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6455;p61">
              <a:extLst>
                <a:ext uri="{FF2B5EF4-FFF2-40B4-BE49-F238E27FC236}">
                  <a16:creationId xmlns:a16="http://schemas.microsoft.com/office/drawing/2014/main" id="{9460DFE7-2F80-8FD8-5C16-CAE850B12C1A}"/>
                </a:ext>
              </a:extLst>
            </p:cNvPr>
            <p:cNvSpPr/>
            <p:nvPr/>
          </p:nvSpPr>
          <p:spPr>
            <a:xfrm>
              <a:off x="2415160" y="2188088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84" y="784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6456;p61">
              <a:extLst>
                <a:ext uri="{FF2B5EF4-FFF2-40B4-BE49-F238E27FC236}">
                  <a16:creationId xmlns:a16="http://schemas.microsoft.com/office/drawing/2014/main" id="{C04964A3-BD50-BCA8-C1F8-E093B08C4241}"/>
                </a:ext>
              </a:extLst>
            </p:cNvPr>
            <p:cNvSpPr/>
            <p:nvPr/>
          </p:nvSpPr>
          <p:spPr>
            <a:xfrm>
              <a:off x="2458951" y="2188088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6457;p61">
              <a:extLst>
                <a:ext uri="{FF2B5EF4-FFF2-40B4-BE49-F238E27FC236}">
                  <a16:creationId xmlns:a16="http://schemas.microsoft.com/office/drawing/2014/main" id="{0ABB9108-89C7-FF9D-2436-15672E01A7E2}"/>
                </a:ext>
              </a:extLst>
            </p:cNvPr>
            <p:cNvSpPr/>
            <p:nvPr/>
          </p:nvSpPr>
          <p:spPr>
            <a:xfrm>
              <a:off x="2502741" y="2188088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6458;p61">
              <a:extLst>
                <a:ext uri="{FF2B5EF4-FFF2-40B4-BE49-F238E27FC236}">
                  <a16:creationId xmlns:a16="http://schemas.microsoft.com/office/drawing/2014/main" id="{E45AF858-954F-CDA7-7F91-FC282A04CE64}"/>
                </a:ext>
              </a:extLst>
            </p:cNvPr>
            <p:cNvSpPr/>
            <p:nvPr/>
          </p:nvSpPr>
          <p:spPr>
            <a:xfrm>
              <a:off x="2545638" y="2188088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1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6459;p61">
              <a:extLst>
                <a:ext uri="{FF2B5EF4-FFF2-40B4-BE49-F238E27FC236}">
                  <a16:creationId xmlns:a16="http://schemas.microsoft.com/office/drawing/2014/main" id="{32618EFE-4845-BFED-A10A-348054C1DE72}"/>
                </a:ext>
              </a:extLst>
            </p:cNvPr>
            <p:cNvSpPr/>
            <p:nvPr/>
          </p:nvSpPr>
          <p:spPr>
            <a:xfrm>
              <a:off x="2589372" y="2188088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6460;p61">
              <a:extLst>
                <a:ext uri="{FF2B5EF4-FFF2-40B4-BE49-F238E27FC236}">
                  <a16:creationId xmlns:a16="http://schemas.microsoft.com/office/drawing/2014/main" id="{838E4327-1A99-BB48-6116-02E6B48ABCBA}"/>
                </a:ext>
              </a:extLst>
            </p:cNvPr>
            <p:cNvSpPr/>
            <p:nvPr/>
          </p:nvSpPr>
          <p:spPr>
            <a:xfrm>
              <a:off x="2198946" y="223187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6461;p61">
              <a:extLst>
                <a:ext uri="{FF2B5EF4-FFF2-40B4-BE49-F238E27FC236}">
                  <a16:creationId xmlns:a16="http://schemas.microsoft.com/office/drawing/2014/main" id="{8646BF2F-A9B1-50C7-1454-4549019EF4CE}"/>
                </a:ext>
              </a:extLst>
            </p:cNvPr>
            <p:cNvSpPr/>
            <p:nvPr/>
          </p:nvSpPr>
          <p:spPr>
            <a:xfrm>
              <a:off x="2241842" y="2231879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6462;p61">
              <a:extLst>
                <a:ext uri="{FF2B5EF4-FFF2-40B4-BE49-F238E27FC236}">
                  <a16:creationId xmlns:a16="http://schemas.microsoft.com/office/drawing/2014/main" id="{80188446-B217-3E5C-BF5B-19465B423A15}"/>
                </a:ext>
              </a:extLst>
            </p:cNvPr>
            <p:cNvSpPr/>
            <p:nvPr/>
          </p:nvSpPr>
          <p:spPr>
            <a:xfrm>
              <a:off x="2285577" y="223187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6463;p61">
              <a:extLst>
                <a:ext uri="{FF2B5EF4-FFF2-40B4-BE49-F238E27FC236}">
                  <a16:creationId xmlns:a16="http://schemas.microsoft.com/office/drawing/2014/main" id="{A5AA1E89-B160-BBFE-D738-326C7481DB1B}"/>
                </a:ext>
              </a:extLst>
            </p:cNvPr>
            <p:cNvSpPr/>
            <p:nvPr/>
          </p:nvSpPr>
          <p:spPr>
            <a:xfrm>
              <a:off x="2328474" y="2231879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6464;p61">
              <a:extLst>
                <a:ext uri="{FF2B5EF4-FFF2-40B4-BE49-F238E27FC236}">
                  <a16:creationId xmlns:a16="http://schemas.microsoft.com/office/drawing/2014/main" id="{3B2EDF33-1DC4-DFD2-7AFD-637FC17E6EED}"/>
                </a:ext>
              </a:extLst>
            </p:cNvPr>
            <p:cNvSpPr/>
            <p:nvPr/>
          </p:nvSpPr>
          <p:spPr>
            <a:xfrm>
              <a:off x="2372264" y="223187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6465;p61">
              <a:extLst>
                <a:ext uri="{FF2B5EF4-FFF2-40B4-BE49-F238E27FC236}">
                  <a16:creationId xmlns:a16="http://schemas.microsoft.com/office/drawing/2014/main" id="{9D86868D-179F-3009-35EF-767BBD2602C5}"/>
                </a:ext>
              </a:extLst>
            </p:cNvPr>
            <p:cNvSpPr/>
            <p:nvPr/>
          </p:nvSpPr>
          <p:spPr>
            <a:xfrm>
              <a:off x="2415160" y="2231879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6466;p61">
              <a:extLst>
                <a:ext uri="{FF2B5EF4-FFF2-40B4-BE49-F238E27FC236}">
                  <a16:creationId xmlns:a16="http://schemas.microsoft.com/office/drawing/2014/main" id="{CDD7B479-4735-0A00-0E52-F2640AC69FE3}"/>
                </a:ext>
              </a:extLst>
            </p:cNvPr>
            <p:cNvSpPr/>
            <p:nvPr/>
          </p:nvSpPr>
          <p:spPr>
            <a:xfrm>
              <a:off x="2458951" y="2231879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B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6467;p61">
              <a:extLst>
                <a:ext uri="{FF2B5EF4-FFF2-40B4-BE49-F238E27FC236}">
                  <a16:creationId xmlns:a16="http://schemas.microsoft.com/office/drawing/2014/main" id="{5D72EB3A-47CA-1BC2-9B5E-72441808C0DC}"/>
                </a:ext>
              </a:extLst>
            </p:cNvPr>
            <p:cNvSpPr/>
            <p:nvPr/>
          </p:nvSpPr>
          <p:spPr>
            <a:xfrm>
              <a:off x="2502741" y="223187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6468;p61">
              <a:extLst>
                <a:ext uri="{FF2B5EF4-FFF2-40B4-BE49-F238E27FC236}">
                  <a16:creationId xmlns:a16="http://schemas.microsoft.com/office/drawing/2014/main" id="{46B1CAFF-DC1E-D43C-2779-84686C88134D}"/>
                </a:ext>
              </a:extLst>
            </p:cNvPr>
            <p:cNvSpPr/>
            <p:nvPr/>
          </p:nvSpPr>
          <p:spPr>
            <a:xfrm>
              <a:off x="2545638" y="2231879"/>
              <a:ext cx="43790" cy="43846"/>
            </a:xfrm>
            <a:custGeom>
              <a:avLst/>
              <a:gdLst/>
              <a:ahLst/>
              <a:cxnLst/>
              <a:rect l="l" t="t" r="r" b="b"/>
              <a:pathLst>
                <a:path w="784" h="785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6469;p61">
              <a:extLst>
                <a:ext uri="{FF2B5EF4-FFF2-40B4-BE49-F238E27FC236}">
                  <a16:creationId xmlns:a16="http://schemas.microsoft.com/office/drawing/2014/main" id="{2B9D9864-B37F-8EC1-9141-3E2A0EE5A447}"/>
                </a:ext>
              </a:extLst>
            </p:cNvPr>
            <p:cNvSpPr/>
            <p:nvPr/>
          </p:nvSpPr>
          <p:spPr>
            <a:xfrm>
              <a:off x="2589372" y="2231879"/>
              <a:ext cx="42952" cy="43846"/>
            </a:xfrm>
            <a:custGeom>
              <a:avLst/>
              <a:gdLst/>
              <a:ahLst/>
              <a:cxnLst/>
              <a:rect l="l" t="t" r="r" b="b"/>
              <a:pathLst>
                <a:path w="769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69" y="784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6470;p61">
              <a:extLst>
                <a:ext uri="{FF2B5EF4-FFF2-40B4-BE49-F238E27FC236}">
                  <a16:creationId xmlns:a16="http://schemas.microsoft.com/office/drawing/2014/main" id="{B740EA7E-B572-F726-551F-ED9E13E1530A}"/>
                </a:ext>
              </a:extLst>
            </p:cNvPr>
            <p:cNvSpPr/>
            <p:nvPr/>
          </p:nvSpPr>
          <p:spPr>
            <a:xfrm>
              <a:off x="2198946" y="2275669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68" y="768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6471;p61">
              <a:extLst>
                <a:ext uri="{FF2B5EF4-FFF2-40B4-BE49-F238E27FC236}">
                  <a16:creationId xmlns:a16="http://schemas.microsoft.com/office/drawing/2014/main" id="{042C3B2A-2A7C-8ACC-5845-F0A5624BBE52}"/>
                </a:ext>
              </a:extLst>
            </p:cNvPr>
            <p:cNvSpPr/>
            <p:nvPr/>
          </p:nvSpPr>
          <p:spPr>
            <a:xfrm>
              <a:off x="2241842" y="2275669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6472;p61">
              <a:extLst>
                <a:ext uri="{FF2B5EF4-FFF2-40B4-BE49-F238E27FC236}">
                  <a16:creationId xmlns:a16="http://schemas.microsoft.com/office/drawing/2014/main" id="{A50649A3-CAF9-BEE3-2A03-9259552E81F7}"/>
                </a:ext>
              </a:extLst>
            </p:cNvPr>
            <p:cNvSpPr/>
            <p:nvPr/>
          </p:nvSpPr>
          <p:spPr>
            <a:xfrm>
              <a:off x="2285577" y="2275669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69" y="76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6473;p61">
              <a:extLst>
                <a:ext uri="{FF2B5EF4-FFF2-40B4-BE49-F238E27FC236}">
                  <a16:creationId xmlns:a16="http://schemas.microsoft.com/office/drawing/2014/main" id="{F2752D40-EB5F-9FD3-A4A4-2E237AB556D9}"/>
                </a:ext>
              </a:extLst>
            </p:cNvPr>
            <p:cNvSpPr/>
            <p:nvPr/>
          </p:nvSpPr>
          <p:spPr>
            <a:xfrm>
              <a:off x="2328474" y="2275669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85" y="768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6474;p61">
              <a:extLst>
                <a:ext uri="{FF2B5EF4-FFF2-40B4-BE49-F238E27FC236}">
                  <a16:creationId xmlns:a16="http://schemas.microsoft.com/office/drawing/2014/main" id="{2B679D2D-572B-6AC1-74A8-86FF1D946107}"/>
                </a:ext>
              </a:extLst>
            </p:cNvPr>
            <p:cNvSpPr/>
            <p:nvPr/>
          </p:nvSpPr>
          <p:spPr>
            <a:xfrm>
              <a:off x="2372264" y="2275669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69" y="76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6475;p61">
              <a:extLst>
                <a:ext uri="{FF2B5EF4-FFF2-40B4-BE49-F238E27FC236}">
                  <a16:creationId xmlns:a16="http://schemas.microsoft.com/office/drawing/2014/main" id="{403DCF12-8DA2-2386-5C89-4D8480620900}"/>
                </a:ext>
              </a:extLst>
            </p:cNvPr>
            <p:cNvSpPr/>
            <p:nvPr/>
          </p:nvSpPr>
          <p:spPr>
            <a:xfrm>
              <a:off x="2415160" y="2275669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6476;p61">
              <a:extLst>
                <a:ext uri="{FF2B5EF4-FFF2-40B4-BE49-F238E27FC236}">
                  <a16:creationId xmlns:a16="http://schemas.microsoft.com/office/drawing/2014/main" id="{8ED6A509-960C-FE5B-D841-5829A576B5FE}"/>
                </a:ext>
              </a:extLst>
            </p:cNvPr>
            <p:cNvSpPr/>
            <p:nvPr/>
          </p:nvSpPr>
          <p:spPr>
            <a:xfrm>
              <a:off x="2458951" y="2275669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6477;p61">
              <a:extLst>
                <a:ext uri="{FF2B5EF4-FFF2-40B4-BE49-F238E27FC236}">
                  <a16:creationId xmlns:a16="http://schemas.microsoft.com/office/drawing/2014/main" id="{7528A722-C840-0CBD-6245-C24999BEEF31}"/>
                </a:ext>
              </a:extLst>
            </p:cNvPr>
            <p:cNvSpPr/>
            <p:nvPr/>
          </p:nvSpPr>
          <p:spPr>
            <a:xfrm>
              <a:off x="2502741" y="2275669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68" y="768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6478;p61">
              <a:extLst>
                <a:ext uri="{FF2B5EF4-FFF2-40B4-BE49-F238E27FC236}">
                  <a16:creationId xmlns:a16="http://schemas.microsoft.com/office/drawing/2014/main" id="{42319F3A-6E98-7E1A-1A1F-C53DFE01C7B9}"/>
                </a:ext>
              </a:extLst>
            </p:cNvPr>
            <p:cNvSpPr/>
            <p:nvPr/>
          </p:nvSpPr>
          <p:spPr>
            <a:xfrm>
              <a:off x="2502741" y="2318566"/>
              <a:ext cx="42952" cy="43790"/>
            </a:xfrm>
            <a:custGeom>
              <a:avLst/>
              <a:gdLst/>
              <a:ahLst/>
              <a:cxnLst/>
              <a:rect l="l" t="t" r="r" b="b"/>
              <a:pathLst>
                <a:path w="769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68" y="78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6479;p61">
              <a:extLst>
                <a:ext uri="{FF2B5EF4-FFF2-40B4-BE49-F238E27FC236}">
                  <a16:creationId xmlns:a16="http://schemas.microsoft.com/office/drawing/2014/main" id="{968A656A-EC6B-97B4-4F4D-F03B9A65E184}"/>
                </a:ext>
              </a:extLst>
            </p:cNvPr>
            <p:cNvSpPr/>
            <p:nvPr/>
          </p:nvSpPr>
          <p:spPr>
            <a:xfrm>
              <a:off x="2502741" y="2362300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68" y="769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BB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6480;p61">
              <a:extLst>
                <a:ext uri="{FF2B5EF4-FFF2-40B4-BE49-F238E27FC236}">
                  <a16:creationId xmlns:a16="http://schemas.microsoft.com/office/drawing/2014/main" id="{C2B19100-778E-1963-CCB5-B4C0934A1DE3}"/>
                </a:ext>
              </a:extLst>
            </p:cNvPr>
            <p:cNvSpPr/>
            <p:nvPr/>
          </p:nvSpPr>
          <p:spPr>
            <a:xfrm>
              <a:off x="2458951" y="2318566"/>
              <a:ext cx="43846" cy="43790"/>
            </a:xfrm>
            <a:custGeom>
              <a:avLst/>
              <a:gdLst/>
              <a:ahLst/>
              <a:cxnLst/>
              <a:rect l="l" t="t" r="r" b="b"/>
              <a:pathLst>
                <a:path w="785" h="784" extrusionOk="0">
                  <a:moveTo>
                    <a:pt x="0" y="0"/>
                  </a:moveTo>
                  <a:lnTo>
                    <a:pt x="0" y="784"/>
                  </a:lnTo>
                  <a:lnTo>
                    <a:pt x="784" y="784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6481;p61">
              <a:extLst>
                <a:ext uri="{FF2B5EF4-FFF2-40B4-BE49-F238E27FC236}">
                  <a16:creationId xmlns:a16="http://schemas.microsoft.com/office/drawing/2014/main" id="{2F03BF4A-51B7-2193-8ECD-F69CF9E5177F}"/>
                </a:ext>
              </a:extLst>
            </p:cNvPr>
            <p:cNvSpPr/>
            <p:nvPr/>
          </p:nvSpPr>
          <p:spPr>
            <a:xfrm>
              <a:off x="2458951" y="2362300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0" y="1"/>
                  </a:moveTo>
                  <a:lnTo>
                    <a:pt x="0" y="769"/>
                  </a:lnTo>
                  <a:lnTo>
                    <a:pt x="784" y="769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BB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6482;p61">
              <a:extLst>
                <a:ext uri="{FF2B5EF4-FFF2-40B4-BE49-F238E27FC236}">
                  <a16:creationId xmlns:a16="http://schemas.microsoft.com/office/drawing/2014/main" id="{E6D3AC8D-F382-88B2-C54A-31E2AC8CE635}"/>
                </a:ext>
              </a:extLst>
            </p:cNvPr>
            <p:cNvSpPr/>
            <p:nvPr/>
          </p:nvSpPr>
          <p:spPr>
            <a:xfrm>
              <a:off x="2545638" y="2275669"/>
              <a:ext cx="43790" cy="42952"/>
            </a:xfrm>
            <a:custGeom>
              <a:avLst/>
              <a:gdLst/>
              <a:ahLst/>
              <a:cxnLst/>
              <a:rect l="l" t="t" r="r" b="b"/>
              <a:pathLst>
                <a:path w="784" h="769" extrusionOk="0">
                  <a:moveTo>
                    <a:pt x="0" y="0"/>
                  </a:moveTo>
                  <a:lnTo>
                    <a:pt x="0" y="768"/>
                  </a:lnTo>
                  <a:lnTo>
                    <a:pt x="784" y="76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6483;p61">
              <a:extLst>
                <a:ext uri="{FF2B5EF4-FFF2-40B4-BE49-F238E27FC236}">
                  <a16:creationId xmlns:a16="http://schemas.microsoft.com/office/drawing/2014/main" id="{78C824C8-D61F-34AD-5151-F15D5F560860}"/>
                </a:ext>
              </a:extLst>
            </p:cNvPr>
            <p:cNvSpPr/>
            <p:nvPr/>
          </p:nvSpPr>
          <p:spPr>
            <a:xfrm>
              <a:off x="2589372" y="2275669"/>
              <a:ext cx="42952" cy="42952"/>
            </a:xfrm>
            <a:custGeom>
              <a:avLst/>
              <a:gdLst/>
              <a:ahLst/>
              <a:cxnLst/>
              <a:rect l="l" t="t" r="r" b="b"/>
              <a:pathLst>
                <a:path w="769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69" y="768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6484;p61">
              <a:extLst>
                <a:ext uri="{FF2B5EF4-FFF2-40B4-BE49-F238E27FC236}">
                  <a16:creationId xmlns:a16="http://schemas.microsoft.com/office/drawing/2014/main" id="{2FAB4938-934E-27BE-D688-47BF5EA54993}"/>
                </a:ext>
              </a:extLst>
            </p:cNvPr>
            <p:cNvSpPr/>
            <p:nvPr/>
          </p:nvSpPr>
          <p:spPr>
            <a:xfrm>
              <a:off x="2632269" y="1668078"/>
              <a:ext cx="43846" cy="43790"/>
            </a:xfrm>
            <a:custGeom>
              <a:avLst/>
              <a:gdLst/>
              <a:ahLst/>
              <a:cxnLst/>
              <a:rect l="l" t="t" r="r" b="b"/>
              <a:pathLst>
                <a:path w="785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6485;p61">
              <a:extLst>
                <a:ext uri="{FF2B5EF4-FFF2-40B4-BE49-F238E27FC236}">
                  <a16:creationId xmlns:a16="http://schemas.microsoft.com/office/drawing/2014/main" id="{FB31E9CE-F51B-5A5F-8684-08AC50AFB8AD}"/>
                </a:ext>
              </a:extLst>
            </p:cNvPr>
            <p:cNvSpPr/>
            <p:nvPr/>
          </p:nvSpPr>
          <p:spPr>
            <a:xfrm>
              <a:off x="2632269" y="1711813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5" y="769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6486;p61">
              <a:extLst>
                <a:ext uri="{FF2B5EF4-FFF2-40B4-BE49-F238E27FC236}">
                  <a16:creationId xmlns:a16="http://schemas.microsoft.com/office/drawing/2014/main" id="{47934F91-86DF-0E04-F6D4-9C8BE0F0E42F}"/>
                </a:ext>
              </a:extLst>
            </p:cNvPr>
            <p:cNvSpPr/>
            <p:nvPr/>
          </p:nvSpPr>
          <p:spPr>
            <a:xfrm>
              <a:off x="2632269" y="1754709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85" y="785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6487;p61">
              <a:extLst>
                <a:ext uri="{FF2B5EF4-FFF2-40B4-BE49-F238E27FC236}">
                  <a16:creationId xmlns:a16="http://schemas.microsoft.com/office/drawing/2014/main" id="{E65E830C-94FA-8655-9A20-4F78066F41C7}"/>
                </a:ext>
              </a:extLst>
            </p:cNvPr>
            <p:cNvSpPr/>
            <p:nvPr/>
          </p:nvSpPr>
          <p:spPr>
            <a:xfrm>
              <a:off x="2632269" y="1798500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5" y="769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6488;p61">
              <a:extLst>
                <a:ext uri="{FF2B5EF4-FFF2-40B4-BE49-F238E27FC236}">
                  <a16:creationId xmlns:a16="http://schemas.microsoft.com/office/drawing/2014/main" id="{E5917600-DC76-7824-30CB-CB26F3EB1309}"/>
                </a:ext>
              </a:extLst>
            </p:cNvPr>
            <p:cNvSpPr/>
            <p:nvPr/>
          </p:nvSpPr>
          <p:spPr>
            <a:xfrm>
              <a:off x="2632269" y="1841396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6489;p61">
              <a:extLst>
                <a:ext uri="{FF2B5EF4-FFF2-40B4-BE49-F238E27FC236}">
                  <a16:creationId xmlns:a16="http://schemas.microsoft.com/office/drawing/2014/main" id="{5A5B6E1D-C53C-CB67-F667-D2D88F9AA868}"/>
                </a:ext>
              </a:extLst>
            </p:cNvPr>
            <p:cNvSpPr/>
            <p:nvPr/>
          </p:nvSpPr>
          <p:spPr>
            <a:xfrm>
              <a:off x="2632269" y="1885187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85" y="768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6490;p61">
              <a:extLst>
                <a:ext uri="{FF2B5EF4-FFF2-40B4-BE49-F238E27FC236}">
                  <a16:creationId xmlns:a16="http://schemas.microsoft.com/office/drawing/2014/main" id="{CF631023-AA18-5C4C-3616-4F31695339F0}"/>
                </a:ext>
              </a:extLst>
            </p:cNvPr>
            <p:cNvSpPr/>
            <p:nvPr/>
          </p:nvSpPr>
          <p:spPr>
            <a:xfrm>
              <a:off x="2632269" y="1928083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6491;p61">
              <a:extLst>
                <a:ext uri="{FF2B5EF4-FFF2-40B4-BE49-F238E27FC236}">
                  <a16:creationId xmlns:a16="http://schemas.microsoft.com/office/drawing/2014/main" id="{B23924E6-3243-5B41-0FA7-CE3F5EF62CE1}"/>
                </a:ext>
              </a:extLst>
            </p:cNvPr>
            <p:cNvSpPr/>
            <p:nvPr/>
          </p:nvSpPr>
          <p:spPr>
            <a:xfrm>
              <a:off x="2632269" y="1971874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85" y="768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6492;p61">
              <a:extLst>
                <a:ext uri="{FF2B5EF4-FFF2-40B4-BE49-F238E27FC236}">
                  <a16:creationId xmlns:a16="http://schemas.microsoft.com/office/drawing/2014/main" id="{C5D7F4BA-AB4B-42A4-9EEB-7A795F92A730}"/>
                </a:ext>
              </a:extLst>
            </p:cNvPr>
            <p:cNvSpPr/>
            <p:nvPr/>
          </p:nvSpPr>
          <p:spPr>
            <a:xfrm>
              <a:off x="2632269" y="2014770"/>
              <a:ext cx="43846" cy="43790"/>
            </a:xfrm>
            <a:custGeom>
              <a:avLst/>
              <a:gdLst/>
              <a:ahLst/>
              <a:cxnLst/>
              <a:rect l="l" t="t" r="r" b="b"/>
              <a:pathLst>
                <a:path w="785" h="784" extrusionOk="0">
                  <a:moveTo>
                    <a:pt x="1" y="0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6493;p61">
              <a:extLst>
                <a:ext uri="{FF2B5EF4-FFF2-40B4-BE49-F238E27FC236}">
                  <a16:creationId xmlns:a16="http://schemas.microsoft.com/office/drawing/2014/main" id="{6A00A33A-87E9-FE31-EC95-B412CB254F84}"/>
                </a:ext>
              </a:extLst>
            </p:cNvPr>
            <p:cNvSpPr/>
            <p:nvPr/>
          </p:nvSpPr>
          <p:spPr>
            <a:xfrm>
              <a:off x="2632269" y="2058505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5" y="769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6494;p61">
              <a:extLst>
                <a:ext uri="{FF2B5EF4-FFF2-40B4-BE49-F238E27FC236}">
                  <a16:creationId xmlns:a16="http://schemas.microsoft.com/office/drawing/2014/main" id="{973AF74D-0D5E-B85B-05A2-8D6429555F8D}"/>
                </a:ext>
              </a:extLst>
            </p:cNvPr>
            <p:cNvSpPr/>
            <p:nvPr/>
          </p:nvSpPr>
          <p:spPr>
            <a:xfrm>
              <a:off x="2632269" y="2101401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5"/>
                  </a:lnTo>
                  <a:lnTo>
                    <a:pt x="785" y="785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6495;p61">
              <a:extLst>
                <a:ext uri="{FF2B5EF4-FFF2-40B4-BE49-F238E27FC236}">
                  <a16:creationId xmlns:a16="http://schemas.microsoft.com/office/drawing/2014/main" id="{545E8E81-6065-9C40-9518-5B1C6128A513}"/>
                </a:ext>
              </a:extLst>
            </p:cNvPr>
            <p:cNvSpPr/>
            <p:nvPr/>
          </p:nvSpPr>
          <p:spPr>
            <a:xfrm>
              <a:off x="2632269" y="2145192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1"/>
                  </a:moveTo>
                  <a:lnTo>
                    <a:pt x="1" y="769"/>
                  </a:lnTo>
                  <a:lnTo>
                    <a:pt x="785" y="769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6496;p61">
              <a:extLst>
                <a:ext uri="{FF2B5EF4-FFF2-40B4-BE49-F238E27FC236}">
                  <a16:creationId xmlns:a16="http://schemas.microsoft.com/office/drawing/2014/main" id="{AEC5582D-9CF6-532B-1AE8-98C2AE6BAD85}"/>
                </a:ext>
              </a:extLst>
            </p:cNvPr>
            <p:cNvSpPr/>
            <p:nvPr/>
          </p:nvSpPr>
          <p:spPr>
            <a:xfrm>
              <a:off x="2632269" y="2188088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1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6497;p61">
              <a:extLst>
                <a:ext uri="{FF2B5EF4-FFF2-40B4-BE49-F238E27FC236}">
                  <a16:creationId xmlns:a16="http://schemas.microsoft.com/office/drawing/2014/main" id="{5114363B-DCFB-6B43-9F2E-97E6A86DC11D}"/>
                </a:ext>
              </a:extLst>
            </p:cNvPr>
            <p:cNvSpPr/>
            <p:nvPr/>
          </p:nvSpPr>
          <p:spPr>
            <a:xfrm>
              <a:off x="2632269" y="2231879"/>
              <a:ext cx="43846" cy="43846"/>
            </a:xfrm>
            <a:custGeom>
              <a:avLst/>
              <a:gdLst/>
              <a:ahLst/>
              <a:cxnLst/>
              <a:rect l="l" t="t" r="r" b="b"/>
              <a:pathLst>
                <a:path w="785" h="785" extrusionOk="0">
                  <a:moveTo>
                    <a:pt x="1" y="0"/>
                  </a:moveTo>
                  <a:lnTo>
                    <a:pt x="1" y="784"/>
                  </a:lnTo>
                  <a:lnTo>
                    <a:pt x="785" y="784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6498;p61">
              <a:extLst>
                <a:ext uri="{FF2B5EF4-FFF2-40B4-BE49-F238E27FC236}">
                  <a16:creationId xmlns:a16="http://schemas.microsoft.com/office/drawing/2014/main" id="{03A8EA78-39CC-5800-80CF-882CA8AC8335}"/>
                </a:ext>
              </a:extLst>
            </p:cNvPr>
            <p:cNvSpPr/>
            <p:nvPr/>
          </p:nvSpPr>
          <p:spPr>
            <a:xfrm>
              <a:off x="2632269" y="2275669"/>
              <a:ext cx="43846" cy="42952"/>
            </a:xfrm>
            <a:custGeom>
              <a:avLst/>
              <a:gdLst/>
              <a:ahLst/>
              <a:cxnLst/>
              <a:rect l="l" t="t" r="r" b="b"/>
              <a:pathLst>
                <a:path w="785" h="769" extrusionOk="0">
                  <a:moveTo>
                    <a:pt x="1" y="0"/>
                  </a:moveTo>
                  <a:lnTo>
                    <a:pt x="1" y="768"/>
                  </a:lnTo>
                  <a:lnTo>
                    <a:pt x="785" y="768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8">
          <a:extLst>
            <a:ext uri="{FF2B5EF4-FFF2-40B4-BE49-F238E27FC236}">
              <a16:creationId xmlns:a16="http://schemas.microsoft.com/office/drawing/2014/main" id="{8ADE85FC-C67E-8560-D80B-27E3018C2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71" name="Google Shape;15671;p51">
            <a:extLst>
              <a:ext uri="{FF2B5EF4-FFF2-40B4-BE49-F238E27FC236}">
                <a16:creationId xmlns:a16="http://schemas.microsoft.com/office/drawing/2014/main" id="{956342AB-54CB-2A4C-A143-EC9031B474ED}"/>
              </a:ext>
            </a:extLst>
          </p:cNvPr>
          <p:cNvGrpSpPr/>
          <p:nvPr/>
        </p:nvGrpSpPr>
        <p:grpSpPr>
          <a:xfrm>
            <a:off x="1903613" y="129479"/>
            <a:ext cx="6068291" cy="658624"/>
            <a:chOff x="720000" y="1540425"/>
            <a:chExt cx="833900" cy="836975"/>
          </a:xfrm>
        </p:grpSpPr>
        <p:sp>
          <p:nvSpPr>
            <p:cNvPr id="15672" name="Google Shape;15672;p51">
              <a:extLst>
                <a:ext uri="{FF2B5EF4-FFF2-40B4-BE49-F238E27FC236}">
                  <a16:creationId xmlns:a16="http://schemas.microsoft.com/office/drawing/2014/main" id="{DDD7081D-E6F2-B929-C1AE-5766637BEDC7}"/>
                </a:ext>
              </a:extLst>
            </p:cNvPr>
            <p:cNvSpPr/>
            <p:nvPr/>
          </p:nvSpPr>
          <p:spPr>
            <a:xfrm rot="-5400000">
              <a:off x="720550" y="1543413"/>
              <a:ext cx="832800" cy="831000"/>
            </a:xfrm>
            <a:prstGeom prst="wedgeRectCallout">
              <a:avLst>
                <a:gd name="adj1" fmla="val -62968"/>
                <a:gd name="adj2" fmla="val 2135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5673" name="Google Shape;15673;p51">
              <a:extLst>
                <a:ext uri="{FF2B5EF4-FFF2-40B4-BE49-F238E27FC236}">
                  <a16:creationId xmlns:a16="http://schemas.microsoft.com/office/drawing/2014/main" id="{E9E4C7E4-ED6E-E11C-DBF8-FBB208814F22}"/>
                </a:ext>
              </a:extLst>
            </p:cNvPr>
            <p:cNvGrpSpPr/>
            <p:nvPr/>
          </p:nvGrpSpPr>
          <p:grpSpPr>
            <a:xfrm>
              <a:off x="720000" y="1540425"/>
              <a:ext cx="833900" cy="836975"/>
              <a:chOff x="720000" y="1540425"/>
              <a:chExt cx="833900" cy="836975"/>
            </a:xfrm>
          </p:grpSpPr>
          <p:sp>
            <p:nvSpPr>
              <p:cNvPr id="15674" name="Google Shape;15674;p51">
                <a:extLst>
                  <a:ext uri="{FF2B5EF4-FFF2-40B4-BE49-F238E27FC236}">
                    <a16:creationId xmlns:a16="http://schemas.microsoft.com/office/drawing/2014/main" id="{B562259F-B6BC-2E0A-BE20-B2D0B8E292F5}"/>
                  </a:ext>
                </a:extLst>
              </p:cNvPr>
              <p:cNvSpPr/>
              <p:nvPr/>
            </p:nvSpPr>
            <p:spPr>
              <a:xfrm>
                <a:off x="1453400" y="1540425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5" name="Google Shape;15675;p51">
                <a:extLst>
                  <a:ext uri="{FF2B5EF4-FFF2-40B4-BE49-F238E27FC236}">
                    <a16:creationId xmlns:a16="http://schemas.microsoft.com/office/drawing/2014/main" id="{14B9FA3D-2567-84B8-F6DF-10767F6B4B20}"/>
                  </a:ext>
                </a:extLst>
              </p:cNvPr>
              <p:cNvSpPr/>
              <p:nvPr/>
            </p:nvSpPr>
            <p:spPr>
              <a:xfrm>
                <a:off x="720000" y="1540425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6" name="Google Shape;15676;p51">
                <a:extLst>
                  <a:ext uri="{FF2B5EF4-FFF2-40B4-BE49-F238E27FC236}">
                    <a16:creationId xmlns:a16="http://schemas.microsoft.com/office/drawing/2014/main" id="{AE8A4954-5144-7507-9ECB-C29494AC5925}"/>
                  </a:ext>
                </a:extLst>
              </p:cNvPr>
              <p:cNvSpPr/>
              <p:nvPr/>
            </p:nvSpPr>
            <p:spPr>
              <a:xfrm>
                <a:off x="1453400" y="2276900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7" name="Google Shape;15677;p51">
                <a:extLst>
                  <a:ext uri="{FF2B5EF4-FFF2-40B4-BE49-F238E27FC236}">
                    <a16:creationId xmlns:a16="http://schemas.microsoft.com/office/drawing/2014/main" id="{31BBE2A1-59E4-17F4-B6B2-01F95A02AF0F}"/>
                  </a:ext>
                </a:extLst>
              </p:cNvPr>
              <p:cNvSpPr/>
              <p:nvPr/>
            </p:nvSpPr>
            <p:spPr>
              <a:xfrm>
                <a:off x="720000" y="2276900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678" name="Google Shape;15678;p51">
            <a:extLst>
              <a:ext uri="{FF2B5EF4-FFF2-40B4-BE49-F238E27FC236}">
                <a16:creationId xmlns:a16="http://schemas.microsoft.com/office/drawing/2014/main" id="{BF9926EB-389B-A3EC-2F8E-00FF7E17052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457590" y="89537"/>
            <a:ext cx="4895893" cy="65862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0B0BEE-147B-0123-356D-5CD5B8F3F580}"/>
              </a:ext>
            </a:extLst>
          </p:cNvPr>
          <p:cNvSpPr/>
          <p:nvPr/>
        </p:nvSpPr>
        <p:spPr>
          <a:xfrm>
            <a:off x="211873" y="1605775"/>
            <a:ext cx="1159727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19D4EB0-6BA3-52BB-05F3-2F669519D422}"/>
              </a:ext>
            </a:extLst>
          </p:cNvPr>
          <p:cNvSpPr/>
          <p:nvPr/>
        </p:nvSpPr>
        <p:spPr>
          <a:xfrm>
            <a:off x="7353483" y="748162"/>
            <a:ext cx="1159727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6" name="Google Shape;14271;p31">
            <a:extLst>
              <a:ext uri="{FF2B5EF4-FFF2-40B4-BE49-F238E27FC236}">
                <a16:creationId xmlns:a16="http://schemas.microsoft.com/office/drawing/2014/main" id="{26629A74-A413-AE37-A24D-E10E401AA01A}"/>
              </a:ext>
            </a:extLst>
          </p:cNvPr>
          <p:cNvSpPr txBox="1">
            <a:spLocks/>
          </p:cNvSpPr>
          <p:nvPr/>
        </p:nvSpPr>
        <p:spPr>
          <a:xfrm>
            <a:off x="479316" y="709019"/>
            <a:ext cx="8185368" cy="331877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</a:p>
          <a:p>
            <a:pPr marL="3429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300" b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sz="13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create an interactive maze game that blends fun gameplay with key concepts of smart computer graphics. </a:t>
            </a:r>
            <a:r>
              <a:rPr lang="en-US" sz="1300" b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Scope:</a:t>
            </a:r>
            <a:r>
              <a:rPr lang="en-US" sz="13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players navigate through the mazes, collect power-ups, and race against the clock, with increasing complexity and challenges as they progress through levels.</a:t>
            </a:r>
          </a:p>
          <a:p>
            <a:pPr marL="342900" lvl="2" indent="-342900">
              <a:lnSpc>
                <a:spcPct val="150000"/>
              </a:lnSpc>
              <a:buFont typeface="+mj-lt"/>
              <a:buAutoNum type="arabicPeriod"/>
            </a:pPr>
            <a:endParaRPr lang="en-US" sz="1200" b="0" i="0" u="none" strike="noStrike" dirty="0">
              <a:solidFill>
                <a:schemeClr val="bg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the Game works:</a:t>
            </a:r>
            <a:endParaRPr lang="en-US" b="1" i="0" u="none" strike="noStrike" dirty="0">
              <a:solidFill>
                <a:schemeClr val="bg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300" b="0" i="0" u="none" strike="noStrike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Start the game on the home screen by choosing your character’s color and clicking the "Start Game" button.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300" b="0" i="0" u="none" strike="noStrike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the arrow keys to navigate through the maze, avoiding walls and finding the red goal.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300" b="0" i="0" u="none" strike="noStrike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 at least one yellow power-up before reaching the goal to complete the level.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300" b="0" i="0" u="none" strike="noStrike">
                <a:solidFill>
                  <a:schemeClr val="bg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you miss a power-up, retry the level, and aim to finish all five levels within the time limits to win.</a:t>
            </a:r>
            <a:endParaRPr lang="en-US" sz="130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dvent Pro Medium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65CD6C3-D75E-B047-9CBB-5FA47BF868A5}"/>
              </a:ext>
            </a:extLst>
          </p:cNvPr>
          <p:cNvSpPr/>
          <p:nvPr/>
        </p:nvSpPr>
        <p:spPr>
          <a:xfrm>
            <a:off x="7464056" y="4048099"/>
            <a:ext cx="1122688" cy="5234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15" name="Picture 1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01ABDA80-A5E8-30F3-F051-53F0FFBD3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391" y="3357614"/>
            <a:ext cx="1182031" cy="118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815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8">
          <a:extLst>
            <a:ext uri="{FF2B5EF4-FFF2-40B4-BE49-F238E27FC236}">
              <a16:creationId xmlns:a16="http://schemas.microsoft.com/office/drawing/2014/main" id="{9128CAF0-BD17-D5C2-80E6-1526F6A54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71" name="Google Shape;15671;p51">
            <a:extLst>
              <a:ext uri="{FF2B5EF4-FFF2-40B4-BE49-F238E27FC236}">
                <a16:creationId xmlns:a16="http://schemas.microsoft.com/office/drawing/2014/main" id="{F811D1B4-1AF2-CC3F-25C9-F3DF7B711E54}"/>
              </a:ext>
            </a:extLst>
          </p:cNvPr>
          <p:cNvGrpSpPr/>
          <p:nvPr/>
        </p:nvGrpSpPr>
        <p:grpSpPr>
          <a:xfrm>
            <a:off x="2120634" y="145636"/>
            <a:ext cx="4681610" cy="658624"/>
            <a:chOff x="720000" y="1540425"/>
            <a:chExt cx="833900" cy="836975"/>
          </a:xfrm>
        </p:grpSpPr>
        <p:sp>
          <p:nvSpPr>
            <p:cNvPr id="15672" name="Google Shape;15672;p51">
              <a:extLst>
                <a:ext uri="{FF2B5EF4-FFF2-40B4-BE49-F238E27FC236}">
                  <a16:creationId xmlns:a16="http://schemas.microsoft.com/office/drawing/2014/main" id="{0C61AC72-BA03-454B-E0DF-95188EAF174A}"/>
                </a:ext>
              </a:extLst>
            </p:cNvPr>
            <p:cNvSpPr/>
            <p:nvPr/>
          </p:nvSpPr>
          <p:spPr>
            <a:xfrm rot="-5400000">
              <a:off x="720550" y="1543413"/>
              <a:ext cx="832800" cy="831000"/>
            </a:xfrm>
            <a:prstGeom prst="wedgeRectCallout">
              <a:avLst>
                <a:gd name="adj1" fmla="val -62968"/>
                <a:gd name="adj2" fmla="val 2135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5673" name="Google Shape;15673;p51">
              <a:extLst>
                <a:ext uri="{FF2B5EF4-FFF2-40B4-BE49-F238E27FC236}">
                  <a16:creationId xmlns:a16="http://schemas.microsoft.com/office/drawing/2014/main" id="{77FD896E-112B-73BA-30F9-B6867FCB45E4}"/>
                </a:ext>
              </a:extLst>
            </p:cNvPr>
            <p:cNvGrpSpPr/>
            <p:nvPr/>
          </p:nvGrpSpPr>
          <p:grpSpPr>
            <a:xfrm>
              <a:off x="720000" y="1540425"/>
              <a:ext cx="833900" cy="836975"/>
              <a:chOff x="720000" y="1540425"/>
              <a:chExt cx="833900" cy="836975"/>
            </a:xfrm>
          </p:grpSpPr>
          <p:sp>
            <p:nvSpPr>
              <p:cNvPr id="15674" name="Google Shape;15674;p51">
                <a:extLst>
                  <a:ext uri="{FF2B5EF4-FFF2-40B4-BE49-F238E27FC236}">
                    <a16:creationId xmlns:a16="http://schemas.microsoft.com/office/drawing/2014/main" id="{3A47D136-3C64-3FCD-5693-F3899F09D0BD}"/>
                  </a:ext>
                </a:extLst>
              </p:cNvPr>
              <p:cNvSpPr/>
              <p:nvPr/>
            </p:nvSpPr>
            <p:spPr>
              <a:xfrm>
                <a:off x="1453400" y="1540425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5" name="Google Shape;15675;p51">
                <a:extLst>
                  <a:ext uri="{FF2B5EF4-FFF2-40B4-BE49-F238E27FC236}">
                    <a16:creationId xmlns:a16="http://schemas.microsoft.com/office/drawing/2014/main" id="{4538A1C1-09C4-4453-3CC4-7627AD38B951}"/>
                  </a:ext>
                </a:extLst>
              </p:cNvPr>
              <p:cNvSpPr/>
              <p:nvPr/>
            </p:nvSpPr>
            <p:spPr>
              <a:xfrm>
                <a:off x="720000" y="1540425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6" name="Google Shape;15676;p51">
                <a:extLst>
                  <a:ext uri="{FF2B5EF4-FFF2-40B4-BE49-F238E27FC236}">
                    <a16:creationId xmlns:a16="http://schemas.microsoft.com/office/drawing/2014/main" id="{E6F90882-B62F-A19A-D9A7-2E3EB39BCC86}"/>
                  </a:ext>
                </a:extLst>
              </p:cNvPr>
              <p:cNvSpPr/>
              <p:nvPr/>
            </p:nvSpPr>
            <p:spPr>
              <a:xfrm>
                <a:off x="1453400" y="2276900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7" name="Google Shape;15677;p51">
                <a:extLst>
                  <a:ext uri="{FF2B5EF4-FFF2-40B4-BE49-F238E27FC236}">
                    <a16:creationId xmlns:a16="http://schemas.microsoft.com/office/drawing/2014/main" id="{1F0955F0-80D5-02D7-5EE8-E05AEE44556C}"/>
                  </a:ext>
                </a:extLst>
              </p:cNvPr>
              <p:cNvSpPr/>
              <p:nvPr/>
            </p:nvSpPr>
            <p:spPr>
              <a:xfrm>
                <a:off x="720000" y="2276900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678" name="Google Shape;15678;p51">
            <a:extLst>
              <a:ext uri="{FF2B5EF4-FFF2-40B4-BE49-F238E27FC236}">
                <a16:creationId xmlns:a16="http://schemas.microsoft.com/office/drawing/2014/main" id="{C2478FC6-70B6-EC68-6602-187E04E1C09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125763" y="89546"/>
            <a:ext cx="4665329" cy="65862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A26A7C-CAB2-0ED7-00EC-BFF23804DC21}"/>
              </a:ext>
            </a:extLst>
          </p:cNvPr>
          <p:cNvSpPr/>
          <p:nvPr/>
        </p:nvSpPr>
        <p:spPr>
          <a:xfrm>
            <a:off x="211873" y="1605775"/>
            <a:ext cx="1159727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26753C-1F01-BBD5-3F78-ED7707471622}"/>
              </a:ext>
            </a:extLst>
          </p:cNvPr>
          <p:cNvSpPr/>
          <p:nvPr/>
        </p:nvSpPr>
        <p:spPr>
          <a:xfrm>
            <a:off x="7353483" y="748162"/>
            <a:ext cx="1159727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B473A5-E6F9-6159-1080-A7E848CEB7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095" b="7809"/>
          <a:stretch/>
        </p:blipFill>
        <p:spPr>
          <a:xfrm>
            <a:off x="102611" y="1027610"/>
            <a:ext cx="8938778" cy="3757750"/>
          </a:xfrm>
          <a:prstGeom prst="rect">
            <a:avLst/>
          </a:prstGeom>
        </p:spPr>
      </p:pic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4C5D9089-4439-7D3E-9D84-7BA1126D65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9090" y="-54728"/>
            <a:ext cx="1182031" cy="118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516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0">
          <a:extLst>
            <a:ext uri="{FF2B5EF4-FFF2-40B4-BE49-F238E27FC236}">
              <a16:creationId xmlns:a16="http://schemas.microsoft.com/office/drawing/2014/main" id="{B9EA041D-4206-58B3-1266-52E4DBCD6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4270;p31">
            <a:extLst>
              <a:ext uri="{FF2B5EF4-FFF2-40B4-BE49-F238E27FC236}">
                <a16:creationId xmlns:a16="http://schemas.microsoft.com/office/drawing/2014/main" id="{CF71B119-B79B-E1B4-F975-DA39D5943D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95341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Gameplay Demonstration</a:t>
            </a:r>
            <a:endParaRPr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screenshot of a game&#10;&#10;Description automatically generated">
            <a:extLst>
              <a:ext uri="{FF2B5EF4-FFF2-40B4-BE49-F238E27FC236}">
                <a16:creationId xmlns:a16="http://schemas.microsoft.com/office/drawing/2014/main" id="{021F984A-9976-A2C0-DEDA-230645C8256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192"/>
          <a:stretch/>
        </p:blipFill>
        <p:spPr>
          <a:xfrm>
            <a:off x="260216" y="918181"/>
            <a:ext cx="2156332" cy="2126975"/>
          </a:xfrm>
          <a:prstGeom prst="rect">
            <a:avLst/>
          </a:prstGeom>
        </p:spPr>
      </p:pic>
      <p:sp>
        <p:nvSpPr>
          <p:cNvPr id="4" name="Google Shape;14270;p31">
            <a:extLst>
              <a:ext uri="{FF2B5EF4-FFF2-40B4-BE49-F238E27FC236}">
                <a16:creationId xmlns:a16="http://schemas.microsoft.com/office/drawing/2014/main" id="{8A4C00A8-D9E8-154A-0DFD-C3E487F5ECEA}"/>
              </a:ext>
            </a:extLst>
          </p:cNvPr>
          <p:cNvSpPr txBox="1">
            <a:spLocks/>
          </p:cNvSpPr>
          <p:nvPr/>
        </p:nvSpPr>
        <p:spPr>
          <a:xfrm>
            <a:off x="178745" y="476409"/>
            <a:ext cx="158496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ess Start 2P"/>
              <a:buNone/>
              <a:defRPr sz="36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Started with this</a:t>
            </a:r>
          </a:p>
        </p:txBody>
      </p:sp>
      <p:sp>
        <p:nvSpPr>
          <p:cNvPr id="5" name="Google Shape;14270;p31">
            <a:extLst>
              <a:ext uri="{FF2B5EF4-FFF2-40B4-BE49-F238E27FC236}">
                <a16:creationId xmlns:a16="http://schemas.microsoft.com/office/drawing/2014/main" id="{70F0312D-EA1A-29E9-D72D-A729613FE589}"/>
              </a:ext>
            </a:extLst>
          </p:cNvPr>
          <p:cNvSpPr txBox="1">
            <a:spLocks/>
          </p:cNvSpPr>
          <p:nvPr/>
        </p:nvSpPr>
        <p:spPr>
          <a:xfrm>
            <a:off x="178745" y="3119317"/>
            <a:ext cx="2319273" cy="1434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ress Start 2P"/>
              <a:buNone/>
              <a:defRPr sz="3600" b="0" i="0" u="none" strike="noStrike" cap="none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/>
            <a:r>
              <a:rPr lang="en-US" sz="1600" b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Modified &amp; added: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screen + instructions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Player Colors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&amp; next buttons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Timer + power-ups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Move step by step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40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2CE32F-BE71-BEE9-E279-11BBA2C33923}"/>
              </a:ext>
            </a:extLst>
          </p:cNvPr>
          <p:cNvSpPr/>
          <p:nvPr/>
        </p:nvSpPr>
        <p:spPr>
          <a:xfrm>
            <a:off x="2540991" y="3119194"/>
            <a:ext cx="4130566" cy="7175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grpSp>
        <p:nvGrpSpPr>
          <p:cNvPr id="16011" name="Google Shape;16011;p60">
            <a:extLst>
              <a:ext uri="{FF2B5EF4-FFF2-40B4-BE49-F238E27FC236}">
                <a16:creationId xmlns:a16="http://schemas.microsoft.com/office/drawing/2014/main" id="{8D5DB464-2975-474B-B5CC-9D045B173BF7}"/>
              </a:ext>
            </a:extLst>
          </p:cNvPr>
          <p:cNvGrpSpPr/>
          <p:nvPr/>
        </p:nvGrpSpPr>
        <p:grpSpPr>
          <a:xfrm>
            <a:off x="2909455" y="787750"/>
            <a:ext cx="6055800" cy="3522993"/>
            <a:chOff x="1783594" y="620894"/>
            <a:chExt cx="5498525" cy="2832356"/>
          </a:xfrm>
        </p:grpSpPr>
        <p:sp>
          <p:nvSpPr>
            <p:cNvPr id="16012" name="Google Shape;16012;p60">
              <a:extLst>
                <a:ext uri="{FF2B5EF4-FFF2-40B4-BE49-F238E27FC236}">
                  <a16:creationId xmlns:a16="http://schemas.microsoft.com/office/drawing/2014/main" id="{3DE2B464-F4ED-C1E5-F9AB-3280A4D00B50}"/>
                </a:ext>
              </a:extLst>
            </p:cNvPr>
            <p:cNvSpPr/>
            <p:nvPr/>
          </p:nvSpPr>
          <p:spPr>
            <a:xfrm>
              <a:off x="1790650" y="627950"/>
              <a:ext cx="5484900" cy="2822100"/>
            </a:xfrm>
            <a:prstGeom prst="wedgeRectCallout">
              <a:avLst>
                <a:gd name="adj1" fmla="val -55031"/>
                <a:gd name="adj2" fmla="val 2122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60">
              <a:extLst>
                <a:ext uri="{FF2B5EF4-FFF2-40B4-BE49-F238E27FC236}">
                  <a16:creationId xmlns:a16="http://schemas.microsoft.com/office/drawing/2014/main" id="{52F89E58-889B-D2E8-38FC-7086E2CF7386}"/>
                </a:ext>
              </a:extLst>
            </p:cNvPr>
            <p:cNvSpPr/>
            <p:nvPr/>
          </p:nvSpPr>
          <p:spPr>
            <a:xfrm>
              <a:off x="1783594" y="620894"/>
              <a:ext cx="275100" cy="27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60">
              <a:extLst>
                <a:ext uri="{FF2B5EF4-FFF2-40B4-BE49-F238E27FC236}">
                  <a16:creationId xmlns:a16="http://schemas.microsoft.com/office/drawing/2014/main" id="{CAF6326E-976B-6BD5-CC37-E2FAC19465C6}"/>
                </a:ext>
              </a:extLst>
            </p:cNvPr>
            <p:cNvSpPr/>
            <p:nvPr/>
          </p:nvSpPr>
          <p:spPr>
            <a:xfrm>
              <a:off x="7007019" y="620894"/>
              <a:ext cx="275100" cy="27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60">
              <a:extLst>
                <a:ext uri="{FF2B5EF4-FFF2-40B4-BE49-F238E27FC236}">
                  <a16:creationId xmlns:a16="http://schemas.microsoft.com/office/drawing/2014/main" id="{04F1C486-92C2-7244-597B-D666FC02B13E}"/>
                </a:ext>
              </a:extLst>
            </p:cNvPr>
            <p:cNvSpPr/>
            <p:nvPr/>
          </p:nvSpPr>
          <p:spPr>
            <a:xfrm>
              <a:off x="1783594" y="3178150"/>
              <a:ext cx="275100" cy="27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60">
              <a:extLst>
                <a:ext uri="{FF2B5EF4-FFF2-40B4-BE49-F238E27FC236}">
                  <a16:creationId xmlns:a16="http://schemas.microsoft.com/office/drawing/2014/main" id="{EA640184-51B1-836A-12FD-1A874F09F33B}"/>
                </a:ext>
              </a:extLst>
            </p:cNvPr>
            <p:cNvSpPr/>
            <p:nvPr/>
          </p:nvSpPr>
          <p:spPr>
            <a:xfrm>
              <a:off x="7007019" y="3178150"/>
              <a:ext cx="275100" cy="27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2D Maze">
            <a:hlinkClick r:id="" action="ppaction://media"/>
            <a:extLst>
              <a:ext uri="{FF2B5EF4-FFF2-40B4-BE49-F238E27FC236}">
                <a16:creationId xmlns:a16="http://schemas.microsoft.com/office/drawing/2014/main" id="{EDBF4D4F-7BFA-D47A-E3AE-EF2067DB4A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668" t="4662" r="541" b="1430"/>
          <a:stretch/>
        </p:blipFill>
        <p:spPr>
          <a:xfrm>
            <a:off x="3544779" y="918181"/>
            <a:ext cx="5186518" cy="32152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687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24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5">
          <a:extLst>
            <a:ext uri="{FF2B5EF4-FFF2-40B4-BE49-F238E27FC236}">
              <a16:creationId xmlns:a16="http://schemas.microsoft.com/office/drawing/2014/main" id="{C7C85E29-6C8E-19F8-953A-936EFCF82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5671;p51">
            <a:extLst>
              <a:ext uri="{FF2B5EF4-FFF2-40B4-BE49-F238E27FC236}">
                <a16:creationId xmlns:a16="http://schemas.microsoft.com/office/drawing/2014/main" id="{2AB4ED6A-F97B-E1CB-7826-406D4CFD7C12}"/>
              </a:ext>
            </a:extLst>
          </p:cNvPr>
          <p:cNvGrpSpPr/>
          <p:nvPr/>
        </p:nvGrpSpPr>
        <p:grpSpPr>
          <a:xfrm>
            <a:off x="3426371" y="115615"/>
            <a:ext cx="2522483" cy="562522"/>
            <a:chOff x="720000" y="1540425"/>
            <a:chExt cx="833900" cy="836975"/>
          </a:xfrm>
        </p:grpSpPr>
        <p:sp>
          <p:nvSpPr>
            <p:cNvPr id="3" name="Google Shape;15672;p51">
              <a:extLst>
                <a:ext uri="{FF2B5EF4-FFF2-40B4-BE49-F238E27FC236}">
                  <a16:creationId xmlns:a16="http://schemas.microsoft.com/office/drawing/2014/main" id="{642FEAE7-879E-620B-D2DF-384115DF55E7}"/>
                </a:ext>
              </a:extLst>
            </p:cNvPr>
            <p:cNvSpPr/>
            <p:nvPr/>
          </p:nvSpPr>
          <p:spPr>
            <a:xfrm rot="-5400000">
              <a:off x="720550" y="1543413"/>
              <a:ext cx="832800" cy="831000"/>
            </a:xfrm>
            <a:prstGeom prst="wedgeRectCallout">
              <a:avLst>
                <a:gd name="adj1" fmla="val -62968"/>
                <a:gd name="adj2" fmla="val 2135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" name="Google Shape;15673;p51">
              <a:extLst>
                <a:ext uri="{FF2B5EF4-FFF2-40B4-BE49-F238E27FC236}">
                  <a16:creationId xmlns:a16="http://schemas.microsoft.com/office/drawing/2014/main" id="{A6C31BAA-468C-C7D6-7248-BCE332676A82}"/>
                </a:ext>
              </a:extLst>
            </p:cNvPr>
            <p:cNvGrpSpPr/>
            <p:nvPr/>
          </p:nvGrpSpPr>
          <p:grpSpPr>
            <a:xfrm>
              <a:off x="720000" y="1540425"/>
              <a:ext cx="833900" cy="836975"/>
              <a:chOff x="720000" y="1540425"/>
              <a:chExt cx="833900" cy="836975"/>
            </a:xfrm>
          </p:grpSpPr>
          <p:sp>
            <p:nvSpPr>
              <p:cNvPr id="5" name="Google Shape;15674;p51">
                <a:extLst>
                  <a:ext uri="{FF2B5EF4-FFF2-40B4-BE49-F238E27FC236}">
                    <a16:creationId xmlns:a16="http://schemas.microsoft.com/office/drawing/2014/main" id="{51AC061B-227E-F466-DBF8-353380BC75EF}"/>
                  </a:ext>
                </a:extLst>
              </p:cNvPr>
              <p:cNvSpPr/>
              <p:nvPr/>
            </p:nvSpPr>
            <p:spPr>
              <a:xfrm>
                <a:off x="1453400" y="1540425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5675;p51">
                <a:extLst>
                  <a:ext uri="{FF2B5EF4-FFF2-40B4-BE49-F238E27FC236}">
                    <a16:creationId xmlns:a16="http://schemas.microsoft.com/office/drawing/2014/main" id="{4540FC7E-9551-D5F7-8C7C-3F0AD4F30BEE}"/>
                  </a:ext>
                </a:extLst>
              </p:cNvPr>
              <p:cNvSpPr/>
              <p:nvPr/>
            </p:nvSpPr>
            <p:spPr>
              <a:xfrm>
                <a:off x="720000" y="1540425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5676;p51">
                <a:extLst>
                  <a:ext uri="{FF2B5EF4-FFF2-40B4-BE49-F238E27FC236}">
                    <a16:creationId xmlns:a16="http://schemas.microsoft.com/office/drawing/2014/main" id="{0B34525C-2AB6-46FA-DA8A-785F0394B200}"/>
                  </a:ext>
                </a:extLst>
              </p:cNvPr>
              <p:cNvSpPr/>
              <p:nvPr/>
            </p:nvSpPr>
            <p:spPr>
              <a:xfrm>
                <a:off x="1453400" y="2276900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5677;p51">
                <a:extLst>
                  <a:ext uri="{FF2B5EF4-FFF2-40B4-BE49-F238E27FC236}">
                    <a16:creationId xmlns:a16="http://schemas.microsoft.com/office/drawing/2014/main" id="{3E54EC31-939C-6527-50CC-316594612AC9}"/>
                  </a:ext>
                </a:extLst>
              </p:cNvPr>
              <p:cNvSpPr/>
              <p:nvPr/>
            </p:nvSpPr>
            <p:spPr>
              <a:xfrm>
                <a:off x="720000" y="2276900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5F16F88-F7A1-8E4B-D5A9-D4A8A566635A}"/>
              </a:ext>
            </a:extLst>
          </p:cNvPr>
          <p:cNvSpPr txBox="1"/>
          <p:nvPr/>
        </p:nvSpPr>
        <p:spPr>
          <a:xfrm>
            <a:off x="4094175" y="30404"/>
            <a:ext cx="1702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3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</a:t>
            </a:r>
          </a:p>
        </p:txBody>
      </p:sp>
      <p:sp>
        <p:nvSpPr>
          <p:cNvPr id="10" name="Google Shape;14271;p31">
            <a:extLst>
              <a:ext uri="{FF2B5EF4-FFF2-40B4-BE49-F238E27FC236}">
                <a16:creationId xmlns:a16="http://schemas.microsoft.com/office/drawing/2014/main" id="{ED942121-0AEC-E1C8-DD56-5FED04E9D763}"/>
              </a:ext>
            </a:extLst>
          </p:cNvPr>
          <p:cNvSpPr txBox="1">
            <a:spLocks/>
          </p:cNvSpPr>
          <p:nvPr/>
        </p:nvSpPr>
        <p:spPr>
          <a:xfrm>
            <a:off x="958670" y="761946"/>
            <a:ext cx="7457883" cy="111289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Library: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created the main applications </a:t>
            </a: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Frames, Labels, and Button.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Random: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Adds randomness to maze generation.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Time: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Keep track of time during the game.</a:t>
            </a:r>
          </a:p>
          <a:p>
            <a:pPr marL="28575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AE" sz="1800" kern="100" dirty="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endParaRPr lang="en-AE" sz="1600" kern="100" dirty="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AE" sz="1600" kern="100" dirty="0"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endParaRPr lang="en-AE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D36958-7243-A5C2-B8F2-F169818181E0}"/>
              </a:ext>
            </a:extLst>
          </p:cNvPr>
          <p:cNvSpPr txBox="1"/>
          <p:nvPr/>
        </p:nvSpPr>
        <p:spPr>
          <a:xfrm>
            <a:off x="4572000" y="1835628"/>
            <a:ext cx="2827622" cy="2264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generate_maze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add_extra_walls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ensure_goal_accessibility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draw_maze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move_player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is_solvable</a:t>
            </a:r>
            <a:endParaRPr lang="en-AE" sz="1600" b="1" kern="100"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321F15-A009-C65E-B29B-577ECDDD5D8C}"/>
              </a:ext>
            </a:extLst>
          </p:cNvPr>
          <p:cNvSpPr txBox="1"/>
          <p:nvPr/>
        </p:nvSpPr>
        <p:spPr>
          <a:xfrm>
            <a:off x="931143" y="1885686"/>
            <a:ext cx="2647230" cy="2264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_</a:t>
            </a: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init</a:t>
            </a:r>
            <a:r>
              <a:rPr lang="en-US" sz="1600" b="1" kern="100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_</a:t>
            </a: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create_home_screen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create_widgets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go_to_home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time_up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285750" lvl="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kern="100" err="1">
                <a:solidFill>
                  <a:srgbClr val="0E2841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create_maze</a:t>
            </a:r>
            <a:endParaRPr lang="en-US" sz="1600" b="1" kern="100">
              <a:solidFill>
                <a:srgbClr val="0E2841"/>
              </a:solidFill>
              <a:effectLst/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828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72">
          <a:extLst>
            <a:ext uri="{FF2B5EF4-FFF2-40B4-BE49-F238E27FC236}">
              <a16:creationId xmlns:a16="http://schemas.microsoft.com/office/drawing/2014/main" id="{33136108-80F5-741D-8C4D-A012FA0A8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73" name="Google Shape;13873;p31">
            <a:extLst>
              <a:ext uri="{FF2B5EF4-FFF2-40B4-BE49-F238E27FC236}">
                <a16:creationId xmlns:a16="http://schemas.microsoft.com/office/drawing/2014/main" id="{9C22A35D-B25E-E57E-1C02-BC5C80380C8F}"/>
              </a:ext>
            </a:extLst>
          </p:cNvPr>
          <p:cNvGrpSpPr/>
          <p:nvPr/>
        </p:nvGrpSpPr>
        <p:grpSpPr>
          <a:xfrm>
            <a:off x="7" y="4511474"/>
            <a:ext cx="9446833" cy="1136997"/>
            <a:chOff x="7" y="4511474"/>
            <a:chExt cx="9446833" cy="1136997"/>
          </a:xfrm>
        </p:grpSpPr>
        <p:grpSp>
          <p:nvGrpSpPr>
            <p:cNvPr id="13874" name="Google Shape;13874;p31">
              <a:extLst>
                <a:ext uri="{FF2B5EF4-FFF2-40B4-BE49-F238E27FC236}">
                  <a16:creationId xmlns:a16="http://schemas.microsoft.com/office/drawing/2014/main" id="{2660A497-A0A7-C69D-D7A9-D5A5E8329C53}"/>
                </a:ext>
              </a:extLst>
            </p:cNvPr>
            <p:cNvGrpSpPr/>
            <p:nvPr/>
          </p:nvGrpSpPr>
          <p:grpSpPr>
            <a:xfrm>
              <a:off x="7" y="4511474"/>
              <a:ext cx="1049633" cy="1136997"/>
              <a:chOff x="2130300" y="2121375"/>
              <a:chExt cx="212000" cy="229650"/>
            </a:xfrm>
          </p:grpSpPr>
          <p:sp>
            <p:nvSpPr>
              <p:cNvPr id="13875" name="Google Shape;13875;p31">
                <a:extLst>
                  <a:ext uri="{FF2B5EF4-FFF2-40B4-BE49-F238E27FC236}">
                    <a16:creationId xmlns:a16="http://schemas.microsoft.com/office/drawing/2014/main" id="{A37EB210-B224-1B93-CFA7-6D88E4DFC4E3}"/>
                  </a:ext>
                </a:extLst>
              </p:cNvPr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6" name="Google Shape;13876;p31">
                <a:extLst>
                  <a:ext uri="{FF2B5EF4-FFF2-40B4-BE49-F238E27FC236}">
                    <a16:creationId xmlns:a16="http://schemas.microsoft.com/office/drawing/2014/main" id="{947CD4B0-9D01-438A-AED8-4D85BCE5AE76}"/>
                  </a:ext>
                </a:extLst>
              </p:cNvPr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7" name="Google Shape;13877;p31">
                <a:extLst>
                  <a:ext uri="{FF2B5EF4-FFF2-40B4-BE49-F238E27FC236}">
                    <a16:creationId xmlns:a16="http://schemas.microsoft.com/office/drawing/2014/main" id="{15AC8E9E-8627-0234-A51D-35BFD50DA181}"/>
                  </a:ext>
                </a:extLst>
              </p:cNvPr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8" name="Google Shape;13878;p31">
                <a:extLst>
                  <a:ext uri="{FF2B5EF4-FFF2-40B4-BE49-F238E27FC236}">
                    <a16:creationId xmlns:a16="http://schemas.microsoft.com/office/drawing/2014/main" id="{D06179AB-380E-5B3E-9751-928B7313B546}"/>
                  </a:ext>
                </a:extLst>
              </p:cNvPr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9" name="Google Shape;13879;p31">
                <a:extLst>
                  <a:ext uri="{FF2B5EF4-FFF2-40B4-BE49-F238E27FC236}">
                    <a16:creationId xmlns:a16="http://schemas.microsoft.com/office/drawing/2014/main" id="{39168CD1-428E-C315-88CA-7A3FD186AFAD}"/>
                  </a:ext>
                </a:extLst>
              </p:cNvPr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0" name="Google Shape;13880;p31">
                <a:extLst>
                  <a:ext uri="{FF2B5EF4-FFF2-40B4-BE49-F238E27FC236}">
                    <a16:creationId xmlns:a16="http://schemas.microsoft.com/office/drawing/2014/main" id="{27A5AD8C-AFF5-B9AE-912E-6F8F12F1BA7E}"/>
                  </a:ext>
                </a:extLst>
              </p:cNvPr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1" name="Google Shape;13881;p31">
                <a:extLst>
                  <a:ext uri="{FF2B5EF4-FFF2-40B4-BE49-F238E27FC236}">
                    <a16:creationId xmlns:a16="http://schemas.microsoft.com/office/drawing/2014/main" id="{2E11F206-1FEA-C5B7-94F3-E92C0562700A}"/>
                  </a:ext>
                </a:extLst>
              </p:cNvPr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2" name="Google Shape;13882;p31">
                <a:extLst>
                  <a:ext uri="{FF2B5EF4-FFF2-40B4-BE49-F238E27FC236}">
                    <a16:creationId xmlns:a16="http://schemas.microsoft.com/office/drawing/2014/main" id="{312A6773-8F8A-BAC4-7D5F-8AF88BA831FE}"/>
                  </a:ext>
                </a:extLst>
              </p:cNvPr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3" name="Google Shape;13883;p31">
                <a:extLst>
                  <a:ext uri="{FF2B5EF4-FFF2-40B4-BE49-F238E27FC236}">
                    <a16:creationId xmlns:a16="http://schemas.microsoft.com/office/drawing/2014/main" id="{78CABF1A-F175-9F57-43B7-B37C2F48A376}"/>
                  </a:ext>
                </a:extLst>
              </p:cNvPr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4" name="Google Shape;13884;p31">
                <a:extLst>
                  <a:ext uri="{FF2B5EF4-FFF2-40B4-BE49-F238E27FC236}">
                    <a16:creationId xmlns:a16="http://schemas.microsoft.com/office/drawing/2014/main" id="{6722D24F-F4E3-2645-670A-17AC5955DD2B}"/>
                  </a:ext>
                </a:extLst>
              </p:cNvPr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5" name="Google Shape;13885;p31">
                <a:extLst>
                  <a:ext uri="{FF2B5EF4-FFF2-40B4-BE49-F238E27FC236}">
                    <a16:creationId xmlns:a16="http://schemas.microsoft.com/office/drawing/2014/main" id="{886D471D-0D00-90E4-5D7A-A6AA0F7259F7}"/>
                  </a:ext>
                </a:extLst>
              </p:cNvPr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6" name="Google Shape;13886;p31">
                <a:extLst>
                  <a:ext uri="{FF2B5EF4-FFF2-40B4-BE49-F238E27FC236}">
                    <a16:creationId xmlns:a16="http://schemas.microsoft.com/office/drawing/2014/main" id="{5294F710-800B-6BDB-70DB-6A00F2F5389D}"/>
                  </a:ext>
                </a:extLst>
              </p:cNvPr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7" name="Google Shape;13887;p31">
                <a:extLst>
                  <a:ext uri="{FF2B5EF4-FFF2-40B4-BE49-F238E27FC236}">
                    <a16:creationId xmlns:a16="http://schemas.microsoft.com/office/drawing/2014/main" id="{FEDD0D8E-1472-7139-0BA5-31E21F002075}"/>
                  </a:ext>
                </a:extLst>
              </p:cNvPr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8" name="Google Shape;13888;p31">
                <a:extLst>
                  <a:ext uri="{FF2B5EF4-FFF2-40B4-BE49-F238E27FC236}">
                    <a16:creationId xmlns:a16="http://schemas.microsoft.com/office/drawing/2014/main" id="{126312B6-DAEE-78AD-68C9-BE5734213EE5}"/>
                  </a:ext>
                </a:extLst>
              </p:cNvPr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9" name="Google Shape;13889;p31">
                <a:extLst>
                  <a:ext uri="{FF2B5EF4-FFF2-40B4-BE49-F238E27FC236}">
                    <a16:creationId xmlns:a16="http://schemas.microsoft.com/office/drawing/2014/main" id="{117B9C88-61A5-BC2F-D89E-99E6ECAF157E}"/>
                  </a:ext>
                </a:extLst>
              </p:cNvPr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0" name="Google Shape;13890;p31">
                <a:extLst>
                  <a:ext uri="{FF2B5EF4-FFF2-40B4-BE49-F238E27FC236}">
                    <a16:creationId xmlns:a16="http://schemas.microsoft.com/office/drawing/2014/main" id="{25AD637C-3F27-FA29-7A9D-FF010AEDAD02}"/>
                  </a:ext>
                </a:extLst>
              </p:cNvPr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1" name="Google Shape;13891;p31">
                <a:extLst>
                  <a:ext uri="{FF2B5EF4-FFF2-40B4-BE49-F238E27FC236}">
                    <a16:creationId xmlns:a16="http://schemas.microsoft.com/office/drawing/2014/main" id="{E1C86328-24C0-A86F-782E-7C4AB2B882D3}"/>
                  </a:ext>
                </a:extLst>
              </p:cNvPr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2" name="Google Shape;13892;p31">
                <a:extLst>
                  <a:ext uri="{FF2B5EF4-FFF2-40B4-BE49-F238E27FC236}">
                    <a16:creationId xmlns:a16="http://schemas.microsoft.com/office/drawing/2014/main" id="{30FC4395-80AA-D4CE-86A3-12CF9FEEF107}"/>
                  </a:ext>
                </a:extLst>
              </p:cNvPr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3" name="Google Shape;13893;p31">
                <a:extLst>
                  <a:ext uri="{FF2B5EF4-FFF2-40B4-BE49-F238E27FC236}">
                    <a16:creationId xmlns:a16="http://schemas.microsoft.com/office/drawing/2014/main" id="{7FB8539E-908B-049D-6A1F-3EA27F4FEBA4}"/>
                  </a:ext>
                </a:extLst>
              </p:cNvPr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4" name="Google Shape;13894;p31">
                <a:extLst>
                  <a:ext uri="{FF2B5EF4-FFF2-40B4-BE49-F238E27FC236}">
                    <a16:creationId xmlns:a16="http://schemas.microsoft.com/office/drawing/2014/main" id="{EC33F792-E7E0-A4E6-C751-21D50865FADB}"/>
                  </a:ext>
                </a:extLst>
              </p:cNvPr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5" name="Google Shape;13895;p31">
                <a:extLst>
                  <a:ext uri="{FF2B5EF4-FFF2-40B4-BE49-F238E27FC236}">
                    <a16:creationId xmlns:a16="http://schemas.microsoft.com/office/drawing/2014/main" id="{6F0182AC-6365-41A3-6953-F5069F4F26F4}"/>
                  </a:ext>
                </a:extLst>
              </p:cNvPr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6" name="Google Shape;13896;p31">
                <a:extLst>
                  <a:ext uri="{FF2B5EF4-FFF2-40B4-BE49-F238E27FC236}">
                    <a16:creationId xmlns:a16="http://schemas.microsoft.com/office/drawing/2014/main" id="{49599781-D871-9C1C-25A3-0902DDF8BE00}"/>
                  </a:ext>
                </a:extLst>
              </p:cNvPr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7" name="Google Shape;13897;p31">
                <a:extLst>
                  <a:ext uri="{FF2B5EF4-FFF2-40B4-BE49-F238E27FC236}">
                    <a16:creationId xmlns:a16="http://schemas.microsoft.com/office/drawing/2014/main" id="{3C136750-60D3-0FC4-1F30-E32F1D27F0FD}"/>
                  </a:ext>
                </a:extLst>
              </p:cNvPr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8" name="Google Shape;13898;p31">
                <a:extLst>
                  <a:ext uri="{FF2B5EF4-FFF2-40B4-BE49-F238E27FC236}">
                    <a16:creationId xmlns:a16="http://schemas.microsoft.com/office/drawing/2014/main" id="{0C9922B7-DB07-84BA-1B37-E4AEFF1CC3A3}"/>
                  </a:ext>
                </a:extLst>
              </p:cNvPr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9" name="Google Shape;13899;p31">
                <a:extLst>
                  <a:ext uri="{FF2B5EF4-FFF2-40B4-BE49-F238E27FC236}">
                    <a16:creationId xmlns:a16="http://schemas.microsoft.com/office/drawing/2014/main" id="{27B67238-070F-33B0-4F82-20FB78876AF3}"/>
                  </a:ext>
                </a:extLst>
              </p:cNvPr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0" name="Google Shape;13900;p31">
                <a:extLst>
                  <a:ext uri="{FF2B5EF4-FFF2-40B4-BE49-F238E27FC236}">
                    <a16:creationId xmlns:a16="http://schemas.microsoft.com/office/drawing/2014/main" id="{64DC3103-32D5-2C27-A1FC-88CAD524A7E9}"/>
                  </a:ext>
                </a:extLst>
              </p:cNvPr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1" name="Google Shape;13901;p31">
                <a:extLst>
                  <a:ext uri="{FF2B5EF4-FFF2-40B4-BE49-F238E27FC236}">
                    <a16:creationId xmlns:a16="http://schemas.microsoft.com/office/drawing/2014/main" id="{6CA92A1A-7B5B-C57D-CCA5-575C496B9EF5}"/>
                  </a:ext>
                </a:extLst>
              </p:cNvPr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2" name="Google Shape;13902;p31">
                <a:extLst>
                  <a:ext uri="{FF2B5EF4-FFF2-40B4-BE49-F238E27FC236}">
                    <a16:creationId xmlns:a16="http://schemas.microsoft.com/office/drawing/2014/main" id="{86C8C85A-5ACE-EA75-375D-26BA3FC18563}"/>
                  </a:ext>
                </a:extLst>
              </p:cNvPr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3" name="Google Shape;13903;p31">
                <a:extLst>
                  <a:ext uri="{FF2B5EF4-FFF2-40B4-BE49-F238E27FC236}">
                    <a16:creationId xmlns:a16="http://schemas.microsoft.com/office/drawing/2014/main" id="{2526908C-29E9-2C5A-0672-F3EC753C5C25}"/>
                  </a:ext>
                </a:extLst>
              </p:cNvPr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4" name="Google Shape;13904;p31">
                <a:extLst>
                  <a:ext uri="{FF2B5EF4-FFF2-40B4-BE49-F238E27FC236}">
                    <a16:creationId xmlns:a16="http://schemas.microsoft.com/office/drawing/2014/main" id="{D08A9288-A8AA-A2A9-9E7A-F7A38C18304B}"/>
                  </a:ext>
                </a:extLst>
              </p:cNvPr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5" name="Google Shape;13905;p31">
                <a:extLst>
                  <a:ext uri="{FF2B5EF4-FFF2-40B4-BE49-F238E27FC236}">
                    <a16:creationId xmlns:a16="http://schemas.microsoft.com/office/drawing/2014/main" id="{4B6E02A2-4DBB-4422-587B-EAACFF04EC39}"/>
                  </a:ext>
                </a:extLst>
              </p:cNvPr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6" name="Google Shape;13906;p31">
                <a:extLst>
                  <a:ext uri="{FF2B5EF4-FFF2-40B4-BE49-F238E27FC236}">
                    <a16:creationId xmlns:a16="http://schemas.microsoft.com/office/drawing/2014/main" id="{5E4D3162-3586-3529-B3F5-39BACE5D93A1}"/>
                  </a:ext>
                </a:extLst>
              </p:cNvPr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7" name="Google Shape;13907;p31">
                <a:extLst>
                  <a:ext uri="{FF2B5EF4-FFF2-40B4-BE49-F238E27FC236}">
                    <a16:creationId xmlns:a16="http://schemas.microsoft.com/office/drawing/2014/main" id="{116F21CF-B0A1-8F1D-4B8A-D45455BF61A5}"/>
                  </a:ext>
                </a:extLst>
              </p:cNvPr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8" name="Google Shape;13908;p31">
                <a:extLst>
                  <a:ext uri="{FF2B5EF4-FFF2-40B4-BE49-F238E27FC236}">
                    <a16:creationId xmlns:a16="http://schemas.microsoft.com/office/drawing/2014/main" id="{F8827511-FDF1-F6D1-2154-6D7232EC3304}"/>
                  </a:ext>
                </a:extLst>
              </p:cNvPr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9" name="Google Shape;13909;p31">
                <a:extLst>
                  <a:ext uri="{FF2B5EF4-FFF2-40B4-BE49-F238E27FC236}">
                    <a16:creationId xmlns:a16="http://schemas.microsoft.com/office/drawing/2014/main" id="{6A05CF1E-FD80-405F-EBD9-3560119C4CB2}"/>
                  </a:ext>
                </a:extLst>
              </p:cNvPr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0" name="Google Shape;13910;p31">
                <a:extLst>
                  <a:ext uri="{FF2B5EF4-FFF2-40B4-BE49-F238E27FC236}">
                    <a16:creationId xmlns:a16="http://schemas.microsoft.com/office/drawing/2014/main" id="{13876B3A-B40E-74E1-144B-5C088B54F576}"/>
                  </a:ext>
                </a:extLst>
              </p:cNvPr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1" name="Google Shape;13911;p31">
                <a:extLst>
                  <a:ext uri="{FF2B5EF4-FFF2-40B4-BE49-F238E27FC236}">
                    <a16:creationId xmlns:a16="http://schemas.microsoft.com/office/drawing/2014/main" id="{1FC2FFB3-E8B8-9674-EDE7-C7C08DF4C7B6}"/>
                  </a:ext>
                </a:extLst>
              </p:cNvPr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2" name="Google Shape;13912;p31">
                <a:extLst>
                  <a:ext uri="{FF2B5EF4-FFF2-40B4-BE49-F238E27FC236}">
                    <a16:creationId xmlns:a16="http://schemas.microsoft.com/office/drawing/2014/main" id="{E311EEC9-27C6-29B2-031B-5738133A42A2}"/>
                  </a:ext>
                </a:extLst>
              </p:cNvPr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3" name="Google Shape;13913;p31">
                <a:extLst>
                  <a:ext uri="{FF2B5EF4-FFF2-40B4-BE49-F238E27FC236}">
                    <a16:creationId xmlns:a16="http://schemas.microsoft.com/office/drawing/2014/main" id="{A76F8836-E977-8F87-E273-29C09E6B4C9F}"/>
                  </a:ext>
                </a:extLst>
              </p:cNvPr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4" name="Google Shape;13914;p31">
                <a:extLst>
                  <a:ext uri="{FF2B5EF4-FFF2-40B4-BE49-F238E27FC236}">
                    <a16:creationId xmlns:a16="http://schemas.microsoft.com/office/drawing/2014/main" id="{E95CBD9F-4775-F572-2C6A-849DC2F5DB77}"/>
                  </a:ext>
                </a:extLst>
              </p:cNvPr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5" name="Google Shape;13915;p31">
                <a:extLst>
                  <a:ext uri="{FF2B5EF4-FFF2-40B4-BE49-F238E27FC236}">
                    <a16:creationId xmlns:a16="http://schemas.microsoft.com/office/drawing/2014/main" id="{25D84C9D-79E1-44AE-0D41-1CC74069B6EF}"/>
                  </a:ext>
                </a:extLst>
              </p:cNvPr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6" name="Google Shape;13916;p31">
                <a:extLst>
                  <a:ext uri="{FF2B5EF4-FFF2-40B4-BE49-F238E27FC236}">
                    <a16:creationId xmlns:a16="http://schemas.microsoft.com/office/drawing/2014/main" id="{2D3F01BA-4EC3-B4D6-3E11-E2A07637E793}"/>
                  </a:ext>
                </a:extLst>
              </p:cNvPr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7" name="Google Shape;13917;p31">
                <a:extLst>
                  <a:ext uri="{FF2B5EF4-FFF2-40B4-BE49-F238E27FC236}">
                    <a16:creationId xmlns:a16="http://schemas.microsoft.com/office/drawing/2014/main" id="{38AD4F5D-A5BD-F3F2-1FC9-6437020B6CFE}"/>
                  </a:ext>
                </a:extLst>
              </p:cNvPr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18" name="Google Shape;13918;p31">
              <a:extLst>
                <a:ext uri="{FF2B5EF4-FFF2-40B4-BE49-F238E27FC236}">
                  <a16:creationId xmlns:a16="http://schemas.microsoft.com/office/drawing/2014/main" id="{B7252806-3FCD-1607-6A79-B4DC79CE8F96}"/>
                </a:ext>
              </a:extLst>
            </p:cNvPr>
            <p:cNvGrpSpPr/>
            <p:nvPr/>
          </p:nvGrpSpPr>
          <p:grpSpPr>
            <a:xfrm>
              <a:off x="1049657" y="4511474"/>
              <a:ext cx="1049633" cy="1136997"/>
              <a:chOff x="2130300" y="2121375"/>
              <a:chExt cx="212000" cy="229650"/>
            </a:xfrm>
          </p:grpSpPr>
          <p:sp>
            <p:nvSpPr>
              <p:cNvPr id="13919" name="Google Shape;13919;p31">
                <a:extLst>
                  <a:ext uri="{FF2B5EF4-FFF2-40B4-BE49-F238E27FC236}">
                    <a16:creationId xmlns:a16="http://schemas.microsoft.com/office/drawing/2014/main" id="{67A1B019-8FE5-8C7C-B2F1-CD0BD383DEB2}"/>
                  </a:ext>
                </a:extLst>
              </p:cNvPr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0" name="Google Shape;13920;p31">
                <a:extLst>
                  <a:ext uri="{FF2B5EF4-FFF2-40B4-BE49-F238E27FC236}">
                    <a16:creationId xmlns:a16="http://schemas.microsoft.com/office/drawing/2014/main" id="{82E55AAF-F7E7-72F1-ED50-48B6BA17B054}"/>
                  </a:ext>
                </a:extLst>
              </p:cNvPr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1" name="Google Shape;13921;p31">
                <a:extLst>
                  <a:ext uri="{FF2B5EF4-FFF2-40B4-BE49-F238E27FC236}">
                    <a16:creationId xmlns:a16="http://schemas.microsoft.com/office/drawing/2014/main" id="{7CB0298C-569B-A821-9F70-8238CB3B1AE0}"/>
                  </a:ext>
                </a:extLst>
              </p:cNvPr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2" name="Google Shape;13922;p31">
                <a:extLst>
                  <a:ext uri="{FF2B5EF4-FFF2-40B4-BE49-F238E27FC236}">
                    <a16:creationId xmlns:a16="http://schemas.microsoft.com/office/drawing/2014/main" id="{979F372E-0B8E-8B6B-4B65-0DB33BE32A2E}"/>
                  </a:ext>
                </a:extLst>
              </p:cNvPr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3" name="Google Shape;13923;p31">
                <a:extLst>
                  <a:ext uri="{FF2B5EF4-FFF2-40B4-BE49-F238E27FC236}">
                    <a16:creationId xmlns:a16="http://schemas.microsoft.com/office/drawing/2014/main" id="{72339EC5-0A21-9BDA-158D-B7D15E8A0617}"/>
                  </a:ext>
                </a:extLst>
              </p:cNvPr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4" name="Google Shape;13924;p31">
                <a:extLst>
                  <a:ext uri="{FF2B5EF4-FFF2-40B4-BE49-F238E27FC236}">
                    <a16:creationId xmlns:a16="http://schemas.microsoft.com/office/drawing/2014/main" id="{DF837514-45CE-5F31-403D-318E9ED480F4}"/>
                  </a:ext>
                </a:extLst>
              </p:cNvPr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5" name="Google Shape;13925;p31">
                <a:extLst>
                  <a:ext uri="{FF2B5EF4-FFF2-40B4-BE49-F238E27FC236}">
                    <a16:creationId xmlns:a16="http://schemas.microsoft.com/office/drawing/2014/main" id="{6DFBDEBA-6D08-4D48-FB75-DA21064E6EFD}"/>
                  </a:ext>
                </a:extLst>
              </p:cNvPr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6" name="Google Shape;13926;p31">
                <a:extLst>
                  <a:ext uri="{FF2B5EF4-FFF2-40B4-BE49-F238E27FC236}">
                    <a16:creationId xmlns:a16="http://schemas.microsoft.com/office/drawing/2014/main" id="{27CD6151-BDA7-7E7B-F980-8A6C13CD5295}"/>
                  </a:ext>
                </a:extLst>
              </p:cNvPr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7" name="Google Shape;13927;p31">
                <a:extLst>
                  <a:ext uri="{FF2B5EF4-FFF2-40B4-BE49-F238E27FC236}">
                    <a16:creationId xmlns:a16="http://schemas.microsoft.com/office/drawing/2014/main" id="{A744DB43-7F47-56F5-2225-C213E8C6EC6A}"/>
                  </a:ext>
                </a:extLst>
              </p:cNvPr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8" name="Google Shape;13928;p31">
                <a:extLst>
                  <a:ext uri="{FF2B5EF4-FFF2-40B4-BE49-F238E27FC236}">
                    <a16:creationId xmlns:a16="http://schemas.microsoft.com/office/drawing/2014/main" id="{66064D5A-25D5-349C-5A4C-899DDB4F0E69}"/>
                  </a:ext>
                </a:extLst>
              </p:cNvPr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9" name="Google Shape;13929;p31">
                <a:extLst>
                  <a:ext uri="{FF2B5EF4-FFF2-40B4-BE49-F238E27FC236}">
                    <a16:creationId xmlns:a16="http://schemas.microsoft.com/office/drawing/2014/main" id="{EB2A741D-7ED1-51DC-87FA-02FFD7E5AB58}"/>
                  </a:ext>
                </a:extLst>
              </p:cNvPr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0" name="Google Shape;13930;p31">
                <a:extLst>
                  <a:ext uri="{FF2B5EF4-FFF2-40B4-BE49-F238E27FC236}">
                    <a16:creationId xmlns:a16="http://schemas.microsoft.com/office/drawing/2014/main" id="{DEECCB52-033B-5C54-FAEC-6AEA0D034849}"/>
                  </a:ext>
                </a:extLst>
              </p:cNvPr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1" name="Google Shape;13931;p31">
                <a:extLst>
                  <a:ext uri="{FF2B5EF4-FFF2-40B4-BE49-F238E27FC236}">
                    <a16:creationId xmlns:a16="http://schemas.microsoft.com/office/drawing/2014/main" id="{052C4708-3FA7-907A-71F8-4FC1772D854C}"/>
                  </a:ext>
                </a:extLst>
              </p:cNvPr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2" name="Google Shape;13932;p31">
                <a:extLst>
                  <a:ext uri="{FF2B5EF4-FFF2-40B4-BE49-F238E27FC236}">
                    <a16:creationId xmlns:a16="http://schemas.microsoft.com/office/drawing/2014/main" id="{BDBFF13C-62D9-C734-71E6-75B6F4E9B814}"/>
                  </a:ext>
                </a:extLst>
              </p:cNvPr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3" name="Google Shape;13933;p31">
                <a:extLst>
                  <a:ext uri="{FF2B5EF4-FFF2-40B4-BE49-F238E27FC236}">
                    <a16:creationId xmlns:a16="http://schemas.microsoft.com/office/drawing/2014/main" id="{FE9AFCB1-6616-0C43-2504-671F83338A17}"/>
                  </a:ext>
                </a:extLst>
              </p:cNvPr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4" name="Google Shape;13934;p31">
                <a:extLst>
                  <a:ext uri="{FF2B5EF4-FFF2-40B4-BE49-F238E27FC236}">
                    <a16:creationId xmlns:a16="http://schemas.microsoft.com/office/drawing/2014/main" id="{661E4BED-8720-2382-FDAE-70201B33B3B7}"/>
                  </a:ext>
                </a:extLst>
              </p:cNvPr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5" name="Google Shape;13935;p31">
                <a:extLst>
                  <a:ext uri="{FF2B5EF4-FFF2-40B4-BE49-F238E27FC236}">
                    <a16:creationId xmlns:a16="http://schemas.microsoft.com/office/drawing/2014/main" id="{E0D7BDC4-072E-5B6B-1CBF-EEC91100F965}"/>
                  </a:ext>
                </a:extLst>
              </p:cNvPr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6" name="Google Shape;13936;p31">
                <a:extLst>
                  <a:ext uri="{FF2B5EF4-FFF2-40B4-BE49-F238E27FC236}">
                    <a16:creationId xmlns:a16="http://schemas.microsoft.com/office/drawing/2014/main" id="{9BE71212-FEB7-055F-A266-B41331B03803}"/>
                  </a:ext>
                </a:extLst>
              </p:cNvPr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7" name="Google Shape;13937;p31">
                <a:extLst>
                  <a:ext uri="{FF2B5EF4-FFF2-40B4-BE49-F238E27FC236}">
                    <a16:creationId xmlns:a16="http://schemas.microsoft.com/office/drawing/2014/main" id="{651BCDA4-82D1-B6D5-5ACF-20A1A91CA1F2}"/>
                  </a:ext>
                </a:extLst>
              </p:cNvPr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8" name="Google Shape;13938;p31">
                <a:extLst>
                  <a:ext uri="{FF2B5EF4-FFF2-40B4-BE49-F238E27FC236}">
                    <a16:creationId xmlns:a16="http://schemas.microsoft.com/office/drawing/2014/main" id="{9C7C41E7-BD4D-6962-949C-89C716008BB5}"/>
                  </a:ext>
                </a:extLst>
              </p:cNvPr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9" name="Google Shape;13939;p31">
                <a:extLst>
                  <a:ext uri="{FF2B5EF4-FFF2-40B4-BE49-F238E27FC236}">
                    <a16:creationId xmlns:a16="http://schemas.microsoft.com/office/drawing/2014/main" id="{38E2B79E-1194-D34E-EF59-1BCBFDE0196E}"/>
                  </a:ext>
                </a:extLst>
              </p:cNvPr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0" name="Google Shape;13940;p31">
                <a:extLst>
                  <a:ext uri="{FF2B5EF4-FFF2-40B4-BE49-F238E27FC236}">
                    <a16:creationId xmlns:a16="http://schemas.microsoft.com/office/drawing/2014/main" id="{D02198CC-58B9-F6A2-4B23-4DD6364FD404}"/>
                  </a:ext>
                </a:extLst>
              </p:cNvPr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1" name="Google Shape;13941;p31">
                <a:extLst>
                  <a:ext uri="{FF2B5EF4-FFF2-40B4-BE49-F238E27FC236}">
                    <a16:creationId xmlns:a16="http://schemas.microsoft.com/office/drawing/2014/main" id="{27451F28-6172-9B40-C4C3-51E0FED0478A}"/>
                  </a:ext>
                </a:extLst>
              </p:cNvPr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2" name="Google Shape;13942;p31">
                <a:extLst>
                  <a:ext uri="{FF2B5EF4-FFF2-40B4-BE49-F238E27FC236}">
                    <a16:creationId xmlns:a16="http://schemas.microsoft.com/office/drawing/2014/main" id="{B16BC798-3051-639F-96F1-21A9500943FC}"/>
                  </a:ext>
                </a:extLst>
              </p:cNvPr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3" name="Google Shape;13943;p31">
                <a:extLst>
                  <a:ext uri="{FF2B5EF4-FFF2-40B4-BE49-F238E27FC236}">
                    <a16:creationId xmlns:a16="http://schemas.microsoft.com/office/drawing/2014/main" id="{1082CF4C-BB85-B9F0-F8D4-CFC441951894}"/>
                  </a:ext>
                </a:extLst>
              </p:cNvPr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4" name="Google Shape;13944;p31">
                <a:extLst>
                  <a:ext uri="{FF2B5EF4-FFF2-40B4-BE49-F238E27FC236}">
                    <a16:creationId xmlns:a16="http://schemas.microsoft.com/office/drawing/2014/main" id="{1FAB41D2-C9A6-AF9E-B898-B5831D595FE7}"/>
                  </a:ext>
                </a:extLst>
              </p:cNvPr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5" name="Google Shape;13945;p31">
                <a:extLst>
                  <a:ext uri="{FF2B5EF4-FFF2-40B4-BE49-F238E27FC236}">
                    <a16:creationId xmlns:a16="http://schemas.microsoft.com/office/drawing/2014/main" id="{1296CCC3-AB92-5B01-4466-6C2EC45AD6A7}"/>
                  </a:ext>
                </a:extLst>
              </p:cNvPr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6" name="Google Shape;13946;p31">
                <a:extLst>
                  <a:ext uri="{FF2B5EF4-FFF2-40B4-BE49-F238E27FC236}">
                    <a16:creationId xmlns:a16="http://schemas.microsoft.com/office/drawing/2014/main" id="{96F0F7F4-A1A0-CB63-33B0-E85824A4D61A}"/>
                  </a:ext>
                </a:extLst>
              </p:cNvPr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7" name="Google Shape;13947;p31">
                <a:extLst>
                  <a:ext uri="{FF2B5EF4-FFF2-40B4-BE49-F238E27FC236}">
                    <a16:creationId xmlns:a16="http://schemas.microsoft.com/office/drawing/2014/main" id="{002D9A91-BF42-9805-D02C-42BF2EE27F6B}"/>
                  </a:ext>
                </a:extLst>
              </p:cNvPr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8" name="Google Shape;13948;p31">
                <a:extLst>
                  <a:ext uri="{FF2B5EF4-FFF2-40B4-BE49-F238E27FC236}">
                    <a16:creationId xmlns:a16="http://schemas.microsoft.com/office/drawing/2014/main" id="{4A62E094-309A-D890-5EDC-9825461273F0}"/>
                  </a:ext>
                </a:extLst>
              </p:cNvPr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9" name="Google Shape;13949;p31">
                <a:extLst>
                  <a:ext uri="{FF2B5EF4-FFF2-40B4-BE49-F238E27FC236}">
                    <a16:creationId xmlns:a16="http://schemas.microsoft.com/office/drawing/2014/main" id="{1C38F8D4-483A-D65E-EC1D-6ED4EFF38B4F}"/>
                  </a:ext>
                </a:extLst>
              </p:cNvPr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0" name="Google Shape;13950;p31">
                <a:extLst>
                  <a:ext uri="{FF2B5EF4-FFF2-40B4-BE49-F238E27FC236}">
                    <a16:creationId xmlns:a16="http://schemas.microsoft.com/office/drawing/2014/main" id="{93092C5A-3430-140D-508E-8AC4D1A203D1}"/>
                  </a:ext>
                </a:extLst>
              </p:cNvPr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1" name="Google Shape;13951;p31">
                <a:extLst>
                  <a:ext uri="{FF2B5EF4-FFF2-40B4-BE49-F238E27FC236}">
                    <a16:creationId xmlns:a16="http://schemas.microsoft.com/office/drawing/2014/main" id="{ED75A2CE-9D50-284D-4AF2-53B3A73A120A}"/>
                  </a:ext>
                </a:extLst>
              </p:cNvPr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2" name="Google Shape;13952;p31">
                <a:extLst>
                  <a:ext uri="{FF2B5EF4-FFF2-40B4-BE49-F238E27FC236}">
                    <a16:creationId xmlns:a16="http://schemas.microsoft.com/office/drawing/2014/main" id="{8F3B3F85-CA06-C3BC-B644-739318F78E88}"/>
                  </a:ext>
                </a:extLst>
              </p:cNvPr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3" name="Google Shape;13953;p31">
                <a:extLst>
                  <a:ext uri="{FF2B5EF4-FFF2-40B4-BE49-F238E27FC236}">
                    <a16:creationId xmlns:a16="http://schemas.microsoft.com/office/drawing/2014/main" id="{E3834795-7C4A-A626-B8F8-ED86A2463376}"/>
                  </a:ext>
                </a:extLst>
              </p:cNvPr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4" name="Google Shape;13954;p31">
                <a:extLst>
                  <a:ext uri="{FF2B5EF4-FFF2-40B4-BE49-F238E27FC236}">
                    <a16:creationId xmlns:a16="http://schemas.microsoft.com/office/drawing/2014/main" id="{6580B90F-9466-B96C-C96C-5623CF465C97}"/>
                  </a:ext>
                </a:extLst>
              </p:cNvPr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5" name="Google Shape;13955;p31">
                <a:extLst>
                  <a:ext uri="{FF2B5EF4-FFF2-40B4-BE49-F238E27FC236}">
                    <a16:creationId xmlns:a16="http://schemas.microsoft.com/office/drawing/2014/main" id="{E8EA01FA-B5B6-4AF4-4713-A4634330258A}"/>
                  </a:ext>
                </a:extLst>
              </p:cNvPr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6" name="Google Shape;13956;p31">
                <a:extLst>
                  <a:ext uri="{FF2B5EF4-FFF2-40B4-BE49-F238E27FC236}">
                    <a16:creationId xmlns:a16="http://schemas.microsoft.com/office/drawing/2014/main" id="{60EB8E29-8586-8D37-EE2A-0FA9EDF96A98}"/>
                  </a:ext>
                </a:extLst>
              </p:cNvPr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7" name="Google Shape;13957;p31">
                <a:extLst>
                  <a:ext uri="{FF2B5EF4-FFF2-40B4-BE49-F238E27FC236}">
                    <a16:creationId xmlns:a16="http://schemas.microsoft.com/office/drawing/2014/main" id="{9A9CD24F-A1BC-0F31-5953-00A8ADF2FA59}"/>
                  </a:ext>
                </a:extLst>
              </p:cNvPr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8" name="Google Shape;13958;p31">
                <a:extLst>
                  <a:ext uri="{FF2B5EF4-FFF2-40B4-BE49-F238E27FC236}">
                    <a16:creationId xmlns:a16="http://schemas.microsoft.com/office/drawing/2014/main" id="{BE668D87-8663-3244-740E-7496C04EBA1B}"/>
                  </a:ext>
                </a:extLst>
              </p:cNvPr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9" name="Google Shape;13959;p31">
                <a:extLst>
                  <a:ext uri="{FF2B5EF4-FFF2-40B4-BE49-F238E27FC236}">
                    <a16:creationId xmlns:a16="http://schemas.microsoft.com/office/drawing/2014/main" id="{EF9499A0-63DD-EF80-422C-0637B53D1C10}"/>
                  </a:ext>
                </a:extLst>
              </p:cNvPr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0" name="Google Shape;13960;p31">
                <a:extLst>
                  <a:ext uri="{FF2B5EF4-FFF2-40B4-BE49-F238E27FC236}">
                    <a16:creationId xmlns:a16="http://schemas.microsoft.com/office/drawing/2014/main" id="{A54C69EA-F280-FC7D-F82E-A278D16D7C18}"/>
                  </a:ext>
                </a:extLst>
              </p:cNvPr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1" name="Google Shape;13961;p31">
                <a:extLst>
                  <a:ext uri="{FF2B5EF4-FFF2-40B4-BE49-F238E27FC236}">
                    <a16:creationId xmlns:a16="http://schemas.microsoft.com/office/drawing/2014/main" id="{E11A0A33-366D-0256-D88D-23A30DAC1BA4}"/>
                  </a:ext>
                </a:extLst>
              </p:cNvPr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62" name="Google Shape;13962;p31">
              <a:extLst>
                <a:ext uri="{FF2B5EF4-FFF2-40B4-BE49-F238E27FC236}">
                  <a16:creationId xmlns:a16="http://schemas.microsoft.com/office/drawing/2014/main" id="{A267D4D8-F44B-43B3-F2EE-E6CF7CEE4EAF}"/>
                </a:ext>
              </a:extLst>
            </p:cNvPr>
            <p:cNvGrpSpPr/>
            <p:nvPr/>
          </p:nvGrpSpPr>
          <p:grpSpPr>
            <a:xfrm>
              <a:off x="2099307" y="4511474"/>
              <a:ext cx="1049633" cy="1136997"/>
              <a:chOff x="2130300" y="2121375"/>
              <a:chExt cx="212000" cy="229650"/>
            </a:xfrm>
          </p:grpSpPr>
          <p:sp>
            <p:nvSpPr>
              <p:cNvPr id="13963" name="Google Shape;13963;p31">
                <a:extLst>
                  <a:ext uri="{FF2B5EF4-FFF2-40B4-BE49-F238E27FC236}">
                    <a16:creationId xmlns:a16="http://schemas.microsoft.com/office/drawing/2014/main" id="{CD899ED9-6521-D6A5-F063-987515D4A05A}"/>
                  </a:ext>
                </a:extLst>
              </p:cNvPr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4" name="Google Shape;13964;p31">
                <a:extLst>
                  <a:ext uri="{FF2B5EF4-FFF2-40B4-BE49-F238E27FC236}">
                    <a16:creationId xmlns:a16="http://schemas.microsoft.com/office/drawing/2014/main" id="{5D962821-DE84-7518-A802-9721E93ABB13}"/>
                  </a:ext>
                </a:extLst>
              </p:cNvPr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5" name="Google Shape;13965;p31">
                <a:extLst>
                  <a:ext uri="{FF2B5EF4-FFF2-40B4-BE49-F238E27FC236}">
                    <a16:creationId xmlns:a16="http://schemas.microsoft.com/office/drawing/2014/main" id="{E984A69B-7007-3ACF-BCE2-7760C7F2C637}"/>
                  </a:ext>
                </a:extLst>
              </p:cNvPr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6" name="Google Shape;13966;p31">
                <a:extLst>
                  <a:ext uri="{FF2B5EF4-FFF2-40B4-BE49-F238E27FC236}">
                    <a16:creationId xmlns:a16="http://schemas.microsoft.com/office/drawing/2014/main" id="{50169E3C-3979-16F1-587A-FFF78F8CCEB1}"/>
                  </a:ext>
                </a:extLst>
              </p:cNvPr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7" name="Google Shape;13967;p31">
                <a:extLst>
                  <a:ext uri="{FF2B5EF4-FFF2-40B4-BE49-F238E27FC236}">
                    <a16:creationId xmlns:a16="http://schemas.microsoft.com/office/drawing/2014/main" id="{4CB3BFD0-FF3A-E246-C074-83007369FA15}"/>
                  </a:ext>
                </a:extLst>
              </p:cNvPr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8" name="Google Shape;13968;p31">
                <a:extLst>
                  <a:ext uri="{FF2B5EF4-FFF2-40B4-BE49-F238E27FC236}">
                    <a16:creationId xmlns:a16="http://schemas.microsoft.com/office/drawing/2014/main" id="{3C3CCB61-745D-D4B3-C8D3-D277B367289C}"/>
                  </a:ext>
                </a:extLst>
              </p:cNvPr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9" name="Google Shape;13969;p31">
                <a:extLst>
                  <a:ext uri="{FF2B5EF4-FFF2-40B4-BE49-F238E27FC236}">
                    <a16:creationId xmlns:a16="http://schemas.microsoft.com/office/drawing/2014/main" id="{A14682A4-5CF3-C938-41C6-A0E29BF58915}"/>
                  </a:ext>
                </a:extLst>
              </p:cNvPr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0" name="Google Shape;13970;p31">
                <a:extLst>
                  <a:ext uri="{FF2B5EF4-FFF2-40B4-BE49-F238E27FC236}">
                    <a16:creationId xmlns:a16="http://schemas.microsoft.com/office/drawing/2014/main" id="{D9ACA040-F591-B0B9-5F2B-30C9D8A9A8AA}"/>
                  </a:ext>
                </a:extLst>
              </p:cNvPr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1" name="Google Shape;13971;p31">
                <a:extLst>
                  <a:ext uri="{FF2B5EF4-FFF2-40B4-BE49-F238E27FC236}">
                    <a16:creationId xmlns:a16="http://schemas.microsoft.com/office/drawing/2014/main" id="{C4C19761-BC7C-31F5-9ECD-597AECBFA84E}"/>
                  </a:ext>
                </a:extLst>
              </p:cNvPr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2" name="Google Shape;13972;p31">
                <a:extLst>
                  <a:ext uri="{FF2B5EF4-FFF2-40B4-BE49-F238E27FC236}">
                    <a16:creationId xmlns:a16="http://schemas.microsoft.com/office/drawing/2014/main" id="{718CEC36-5B00-4C04-CF74-5DE2B6E95846}"/>
                  </a:ext>
                </a:extLst>
              </p:cNvPr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3" name="Google Shape;13973;p31">
                <a:extLst>
                  <a:ext uri="{FF2B5EF4-FFF2-40B4-BE49-F238E27FC236}">
                    <a16:creationId xmlns:a16="http://schemas.microsoft.com/office/drawing/2014/main" id="{3CF65B9C-9B40-EAA4-257E-422CBD4F3AE1}"/>
                  </a:ext>
                </a:extLst>
              </p:cNvPr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4" name="Google Shape;13974;p31">
                <a:extLst>
                  <a:ext uri="{FF2B5EF4-FFF2-40B4-BE49-F238E27FC236}">
                    <a16:creationId xmlns:a16="http://schemas.microsoft.com/office/drawing/2014/main" id="{CFB69D04-1BC3-5512-F5F9-DD9E9F3FB7C8}"/>
                  </a:ext>
                </a:extLst>
              </p:cNvPr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5" name="Google Shape;13975;p31">
                <a:extLst>
                  <a:ext uri="{FF2B5EF4-FFF2-40B4-BE49-F238E27FC236}">
                    <a16:creationId xmlns:a16="http://schemas.microsoft.com/office/drawing/2014/main" id="{9820C92E-9620-EE7E-8C7A-5077237F1509}"/>
                  </a:ext>
                </a:extLst>
              </p:cNvPr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6" name="Google Shape;13976;p31">
                <a:extLst>
                  <a:ext uri="{FF2B5EF4-FFF2-40B4-BE49-F238E27FC236}">
                    <a16:creationId xmlns:a16="http://schemas.microsoft.com/office/drawing/2014/main" id="{2D4D23FF-617F-A911-F97F-F8CE24D00676}"/>
                  </a:ext>
                </a:extLst>
              </p:cNvPr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7" name="Google Shape;13977;p31">
                <a:extLst>
                  <a:ext uri="{FF2B5EF4-FFF2-40B4-BE49-F238E27FC236}">
                    <a16:creationId xmlns:a16="http://schemas.microsoft.com/office/drawing/2014/main" id="{7C2DD5E2-D83B-720E-7FE3-03C5FE1FD3D5}"/>
                  </a:ext>
                </a:extLst>
              </p:cNvPr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8" name="Google Shape;13978;p31">
                <a:extLst>
                  <a:ext uri="{FF2B5EF4-FFF2-40B4-BE49-F238E27FC236}">
                    <a16:creationId xmlns:a16="http://schemas.microsoft.com/office/drawing/2014/main" id="{0002F61E-330B-02EC-E536-A3E5BA8D969E}"/>
                  </a:ext>
                </a:extLst>
              </p:cNvPr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9" name="Google Shape;13979;p31">
                <a:extLst>
                  <a:ext uri="{FF2B5EF4-FFF2-40B4-BE49-F238E27FC236}">
                    <a16:creationId xmlns:a16="http://schemas.microsoft.com/office/drawing/2014/main" id="{498540A1-C368-E102-87C3-7129BCC4A638}"/>
                  </a:ext>
                </a:extLst>
              </p:cNvPr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0" name="Google Shape;13980;p31">
                <a:extLst>
                  <a:ext uri="{FF2B5EF4-FFF2-40B4-BE49-F238E27FC236}">
                    <a16:creationId xmlns:a16="http://schemas.microsoft.com/office/drawing/2014/main" id="{EBA7C32E-B139-0AFE-AF3F-126925AD8472}"/>
                  </a:ext>
                </a:extLst>
              </p:cNvPr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1" name="Google Shape;13981;p31">
                <a:extLst>
                  <a:ext uri="{FF2B5EF4-FFF2-40B4-BE49-F238E27FC236}">
                    <a16:creationId xmlns:a16="http://schemas.microsoft.com/office/drawing/2014/main" id="{1C593F7F-0863-92EB-371A-5414BEE0CC92}"/>
                  </a:ext>
                </a:extLst>
              </p:cNvPr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2" name="Google Shape;13982;p31">
                <a:extLst>
                  <a:ext uri="{FF2B5EF4-FFF2-40B4-BE49-F238E27FC236}">
                    <a16:creationId xmlns:a16="http://schemas.microsoft.com/office/drawing/2014/main" id="{39DD595F-BFAE-A98D-6169-6C2BF497789B}"/>
                  </a:ext>
                </a:extLst>
              </p:cNvPr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3" name="Google Shape;13983;p31">
                <a:extLst>
                  <a:ext uri="{FF2B5EF4-FFF2-40B4-BE49-F238E27FC236}">
                    <a16:creationId xmlns:a16="http://schemas.microsoft.com/office/drawing/2014/main" id="{AB306572-0FB4-7CCE-5897-C6D392ED6ED7}"/>
                  </a:ext>
                </a:extLst>
              </p:cNvPr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4" name="Google Shape;13984;p31">
                <a:extLst>
                  <a:ext uri="{FF2B5EF4-FFF2-40B4-BE49-F238E27FC236}">
                    <a16:creationId xmlns:a16="http://schemas.microsoft.com/office/drawing/2014/main" id="{C1826D8B-13F6-8201-C080-2853A22D3008}"/>
                  </a:ext>
                </a:extLst>
              </p:cNvPr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5" name="Google Shape;13985;p31">
                <a:extLst>
                  <a:ext uri="{FF2B5EF4-FFF2-40B4-BE49-F238E27FC236}">
                    <a16:creationId xmlns:a16="http://schemas.microsoft.com/office/drawing/2014/main" id="{9D460F24-8193-030D-C709-47BF7F794B0F}"/>
                  </a:ext>
                </a:extLst>
              </p:cNvPr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6" name="Google Shape;13986;p31">
                <a:extLst>
                  <a:ext uri="{FF2B5EF4-FFF2-40B4-BE49-F238E27FC236}">
                    <a16:creationId xmlns:a16="http://schemas.microsoft.com/office/drawing/2014/main" id="{FF2DB7DF-B1C0-5FF9-A831-3B20945A841E}"/>
                  </a:ext>
                </a:extLst>
              </p:cNvPr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7" name="Google Shape;13987;p31">
                <a:extLst>
                  <a:ext uri="{FF2B5EF4-FFF2-40B4-BE49-F238E27FC236}">
                    <a16:creationId xmlns:a16="http://schemas.microsoft.com/office/drawing/2014/main" id="{FA4D9919-E8CA-3948-30FD-F93CDDDA7643}"/>
                  </a:ext>
                </a:extLst>
              </p:cNvPr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8" name="Google Shape;13988;p31">
                <a:extLst>
                  <a:ext uri="{FF2B5EF4-FFF2-40B4-BE49-F238E27FC236}">
                    <a16:creationId xmlns:a16="http://schemas.microsoft.com/office/drawing/2014/main" id="{6D712E3D-2348-8AE2-96B2-07AF7C3B1225}"/>
                  </a:ext>
                </a:extLst>
              </p:cNvPr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9" name="Google Shape;13989;p31">
                <a:extLst>
                  <a:ext uri="{FF2B5EF4-FFF2-40B4-BE49-F238E27FC236}">
                    <a16:creationId xmlns:a16="http://schemas.microsoft.com/office/drawing/2014/main" id="{BC5CD5EA-C304-4996-BCED-8036A53703FE}"/>
                  </a:ext>
                </a:extLst>
              </p:cNvPr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0" name="Google Shape;13990;p31">
                <a:extLst>
                  <a:ext uri="{FF2B5EF4-FFF2-40B4-BE49-F238E27FC236}">
                    <a16:creationId xmlns:a16="http://schemas.microsoft.com/office/drawing/2014/main" id="{A2F4914C-E5EB-85BC-15CF-8DC978134AF3}"/>
                  </a:ext>
                </a:extLst>
              </p:cNvPr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1" name="Google Shape;13991;p31">
                <a:extLst>
                  <a:ext uri="{FF2B5EF4-FFF2-40B4-BE49-F238E27FC236}">
                    <a16:creationId xmlns:a16="http://schemas.microsoft.com/office/drawing/2014/main" id="{2F6ECE4F-C03D-4EDE-F67B-CDA41B2B9222}"/>
                  </a:ext>
                </a:extLst>
              </p:cNvPr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2" name="Google Shape;13992;p31">
                <a:extLst>
                  <a:ext uri="{FF2B5EF4-FFF2-40B4-BE49-F238E27FC236}">
                    <a16:creationId xmlns:a16="http://schemas.microsoft.com/office/drawing/2014/main" id="{B8B236C3-FE33-A98B-D0EE-58D146468EC5}"/>
                  </a:ext>
                </a:extLst>
              </p:cNvPr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3" name="Google Shape;13993;p31">
                <a:extLst>
                  <a:ext uri="{FF2B5EF4-FFF2-40B4-BE49-F238E27FC236}">
                    <a16:creationId xmlns:a16="http://schemas.microsoft.com/office/drawing/2014/main" id="{FF6C3620-552A-DD8F-94A8-E6871477B1BA}"/>
                  </a:ext>
                </a:extLst>
              </p:cNvPr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4" name="Google Shape;13994;p31">
                <a:extLst>
                  <a:ext uri="{FF2B5EF4-FFF2-40B4-BE49-F238E27FC236}">
                    <a16:creationId xmlns:a16="http://schemas.microsoft.com/office/drawing/2014/main" id="{F2102321-60C0-45DE-867E-7D6D3FFD5B78}"/>
                  </a:ext>
                </a:extLst>
              </p:cNvPr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5" name="Google Shape;13995;p31">
                <a:extLst>
                  <a:ext uri="{FF2B5EF4-FFF2-40B4-BE49-F238E27FC236}">
                    <a16:creationId xmlns:a16="http://schemas.microsoft.com/office/drawing/2014/main" id="{D25C5103-560A-7286-739A-E2A2192F682B}"/>
                  </a:ext>
                </a:extLst>
              </p:cNvPr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6" name="Google Shape;13996;p31">
                <a:extLst>
                  <a:ext uri="{FF2B5EF4-FFF2-40B4-BE49-F238E27FC236}">
                    <a16:creationId xmlns:a16="http://schemas.microsoft.com/office/drawing/2014/main" id="{00A6B9C7-F194-7B4B-45CA-C45E7172F400}"/>
                  </a:ext>
                </a:extLst>
              </p:cNvPr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7" name="Google Shape;13997;p31">
                <a:extLst>
                  <a:ext uri="{FF2B5EF4-FFF2-40B4-BE49-F238E27FC236}">
                    <a16:creationId xmlns:a16="http://schemas.microsoft.com/office/drawing/2014/main" id="{AE600A0C-C368-EE90-4919-29AAE0C1C580}"/>
                  </a:ext>
                </a:extLst>
              </p:cNvPr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8" name="Google Shape;13998;p31">
                <a:extLst>
                  <a:ext uri="{FF2B5EF4-FFF2-40B4-BE49-F238E27FC236}">
                    <a16:creationId xmlns:a16="http://schemas.microsoft.com/office/drawing/2014/main" id="{FD1FEEF5-ABDC-9D16-049C-027C8AFB8247}"/>
                  </a:ext>
                </a:extLst>
              </p:cNvPr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9" name="Google Shape;13999;p31">
                <a:extLst>
                  <a:ext uri="{FF2B5EF4-FFF2-40B4-BE49-F238E27FC236}">
                    <a16:creationId xmlns:a16="http://schemas.microsoft.com/office/drawing/2014/main" id="{2FF91D83-9B45-771F-26B7-8C746504F4F3}"/>
                  </a:ext>
                </a:extLst>
              </p:cNvPr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0" name="Google Shape;14000;p31">
                <a:extLst>
                  <a:ext uri="{FF2B5EF4-FFF2-40B4-BE49-F238E27FC236}">
                    <a16:creationId xmlns:a16="http://schemas.microsoft.com/office/drawing/2014/main" id="{18556325-406F-E54B-C4E1-B51923E6353D}"/>
                  </a:ext>
                </a:extLst>
              </p:cNvPr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1" name="Google Shape;14001;p31">
                <a:extLst>
                  <a:ext uri="{FF2B5EF4-FFF2-40B4-BE49-F238E27FC236}">
                    <a16:creationId xmlns:a16="http://schemas.microsoft.com/office/drawing/2014/main" id="{149F6C96-65A6-66A7-5F4A-C5E6D121D2DB}"/>
                  </a:ext>
                </a:extLst>
              </p:cNvPr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2" name="Google Shape;14002;p31">
                <a:extLst>
                  <a:ext uri="{FF2B5EF4-FFF2-40B4-BE49-F238E27FC236}">
                    <a16:creationId xmlns:a16="http://schemas.microsoft.com/office/drawing/2014/main" id="{D00D8238-F37D-201B-CFA2-6A156D87622C}"/>
                  </a:ext>
                </a:extLst>
              </p:cNvPr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3" name="Google Shape;14003;p31">
                <a:extLst>
                  <a:ext uri="{FF2B5EF4-FFF2-40B4-BE49-F238E27FC236}">
                    <a16:creationId xmlns:a16="http://schemas.microsoft.com/office/drawing/2014/main" id="{0A26C3DC-11F8-2C3F-324C-86562FC922AC}"/>
                  </a:ext>
                </a:extLst>
              </p:cNvPr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4" name="Google Shape;14004;p31">
                <a:extLst>
                  <a:ext uri="{FF2B5EF4-FFF2-40B4-BE49-F238E27FC236}">
                    <a16:creationId xmlns:a16="http://schemas.microsoft.com/office/drawing/2014/main" id="{DBD86E76-0D16-2E5C-20C5-08828A06E872}"/>
                  </a:ext>
                </a:extLst>
              </p:cNvPr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5" name="Google Shape;14005;p31">
                <a:extLst>
                  <a:ext uri="{FF2B5EF4-FFF2-40B4-BE49-F238E27FC236}">
                    <a16:creationId xmlns:a16="http://schemas.microsoft.com/office/drawing/2014/main" id="{0FB15D1E-45B7-3DBF-E2D9-C40B31E94676}"/>
                  </a:ext>
                </a:extLst>
              </p:cNvPr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06" name="Google Shape;14006;p31">
              <a:extLst>
                <a:ext uri="{FF2B5EF4-FFF2-40B4-BE49-F238E27FC236}">
                  <a16:creationId xmlns:a16="http://schemas.microsoft.com/office/drawing/2014/main" id="{E2F04D44-D616-2242-EE0F-80877F1ED9C3}"/>
                </a:ext>
              </a:extLst>
            </p:cNvPr>
            <p:cNvGrpSpPr/>
            <p:nvPr/>
          </p:nvGrpSpPr>
          <p:grpSpPr>
            <a:xfrm>
              <a:off x="3148957" y="4511474"/>
              <a:ext cx="1049633" cy="1136997"/>
              <a:chOff x="2130300" y="2121375"/>
              <a:chExt cx="212000" cy="229650"/>
            </a:xfrm>
          </p:grpSpPr>
          <p:sp>
            <p:nvSpPr>
              <p:cNvPr id="14007" name="Google Shape;14007;p31">
                <a:extLst>
                  <a:ext uri="{FF2B5EF4-FFF2-40B4-BE49-F238E27FC236}">
                    <a16:creationId xmlns:a16="http://schemas.microsoft.com/office/drawing/2014/main" id="{0A3F10B2-5100-AEBA-18E7-489A6552C7F8}"/>
                  </a:ext>
                </a:extLst>
              </p:cNvPr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8" name="Google Shape;14008;p31">
                <a:extLst>
                  <a:ext uri="{FF2B5EF4-FFF2-40B4-BE49-F238E27FC236}">
                    <a16:creationId xmlns:a16="http://schemas.microsoft.com/office/drawing/2014/main" id="{A29FE6F3-5220-4754-9946-943E343E4523}"/>
                  </a:ext>
                </a:extLst>
              </p:cNvPr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9" name="Google Shape;14009;p31">
                <a:extLst>
                  <a:ext uri="{FF2B5EF4-FFF2-40B4-BE49-F238E27FC236}">
                    <a16:creationId xmlns:a16="http://schemas.microsoft.com/office/drawing/2014/main" id="{82C51C4B-EC2E-9B92-9983-99217AAE7E33}"/>
                  </a:ext>
                </a:extLst>
              </p:cNvPr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0" name="Google Shape;14010;p31">
                <a:extLst>
                  <a:ext uri="{FF2B5EF4-FFF2-40B4-BE49-F238E27FC236}">
                    <a16:creationId xmlns:a16="http://schemas.microsoft.com/office/drawing/2014/main" id="{A77AE411-7AC1-88C8-5B0A-3832961D3A45}"/>
                  </a:ext>
                </a:extLst>
              </p:cNvPr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1" name="Google Shape;14011;p31">
                <a:extLst>
                  <a:ext uri="{FF2B5EF4-FFF2-40B4-BE49-F238E27FC236}">
                    <a16:creationId xmlns:a16="http://schemas.microsoft.com/office/drawing/2014/main" id="{447D8001-971D-58B6-C672-56144B7F88F7}"/>
                  </a:ext>
                </a:extLst>
              </p:cNvPr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2" name="Google Shape;14012;p31">
                <a:extLst>
                  <a:ext uri="{FF2B5EF4-FFF2-40B4-BE49-F238E27FC236}">
                    <a16:creationId xmlns:a16="http://schemas.microsoft.com/office/drawing/2014/main" id="{2CE93D45-33F0-330C-69FA-65670DB41BEA}"/>
                  </a:ext>
                </a:extLst>
              </p:cNvPr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3" name="Google Shape;14013;p31">
                <a:extLst>
                  <a:ext uri="{FF2B5EF4-FFF2-40B4-BE49-F238E27FC236}">
                    <a16:creationId xmlns:a16="http://schemas.microsoft.com/office/drawing/2014/main" id="{7BC30789-9545-D6AD-0FE1-67F63A0FF18A}"/>
                  </a:ext>
                </a:extLst>
              </p:cNvPr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4" name="Google Shape;14014;p31">
                <a:extLst>
                  <a:ext uri="{FF2B5EF4-FFF2-40B4-BE49-F238E27FC236}">
                    <a16:creationId xmlns:a16="http://schemas.microsoft.com/office/drawing/2014/main" id="{7CF3D4E1-57CA-98A1-3304-2506A851C737}"/>
                  </a:ext>
                </a:extLst>
              </p:cNvPr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5" name="Google Shape;14015;p31">
                <a:extLst>
                  <a:ext uri="{FF2B5EF4-FFF2-40B4-BE49-F238E27FC236}">
                    <a16:creationId xmlns:a16="http://schemas.microsoft.com/office/drawing/2014/main" id="{AC3848D6-E65D-1E95-2F96-0F61A94BF5FB}"/>
                  </a:ext>
                </a:extLst>
              </p:cNvPr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6" name="Google Shape;14016;p31">
                <a:extLst>
                  <a:ext uri="{FF2B5EF4-FFF2-40B4-BE49-F238E27FC236}">
                    <a16:creationId xmlns:a16="http://schemas.microsoft.com/office/drawing/2014/main" id="{D9BCF40F-C6D6-8F8D-4F47-875CC7D087E7}"/>
                  </a:ext>
                </a:extLst>
              </p:cNvPr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7" name="Google Shape;14017;p31">
                <a:extLst>
                  <a:ext uri="{FF2B5EF4-FFF2-40B4-BE49-F238E27FC236}">
                    <a16:creationId xmlns:a16="http://schemas.microsoft.com/office/drawing/2014/main" id="{87E8BC9C-595D-9AD5-A5A9-9C52DD6630BF}"/>
                  </a:ext>
                </a:extLst>
              </p:cNvPr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8" name="Google Shape;14018;p31">
                <a:extLst>
                  <a:ext uri="{FF2B5EF4-FFF2-40B4-BE49-F238E27FC236}">
                    <a16:creationId xmlns:a16="http://schemas.microsoft.com/office/drawing/2014/main" id="{5B00AB3C-A9B1-8BE0-1C15-02ACDCF5561E}"/>
                  </a:ext>
                </a:extLst>
              </p:cNvPr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9" name="Google Shape;14019;p31">
                <a:extLst>
                  <a:ext uri="{FF2B5EF4-FFF2-40B4-BE49-F238E27FC236}">
                    <a16:creationId xmlns:a16="http://schemas.microsoft.com/office/drawing/2014/main" id="{67A1A534-9C6F-A016-7F5A-2ACD465E1896}"/>
                  </a:ext>
                </a:extLst>
              </p:cNvPr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0" name="Google Shape;14020;p31">
                <a:extLst>
                  <a:ext uri="{FF2B5EF4-FFF2-40B4-BE49-F238E27FC236}">
                    <a16:creationId xmlns:a16="http://schemas.microsoft.com/office/drawing/2014/main" id="{9778A806-7881-BC71-7DD4-5D9C40495432}"/>
                  </a:ext>
                </a:extLst>
              </p:cNvPr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1" name="Google Shape;14021;p31">
                <a:extLst>
                  <a:ext uri="{FF2B5EF4-FFF2-40B4-BE49-F238E27FC236}">
                    <a16:creationId xmlns:a16="http://schemas.microsoft.com/office/drawing/2014/main" id="{0A8C747F-1523-ED60-A979-A9C3DB3A0C35}"/>
                  </a:ext>
                </a:extLst>
              </p:cNvPr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2" name="Google Shape;14022;p31">
                <a:extLst>
                  <a:ext uri="{FF2B5EF4-FFF2-40B4-BE49-F238E27FC236}">
                    <a16:creationId xmlns:a16="http://schemas.microsoft.com/office/drawing/2014/main" id="{511B1BB9-3183-472E-B035-57C5057E96C1}"/>
                  </a:ext>
                </a:extLst>
              </p:cNvPr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3" name="Google Shape;14023;p31">
                <a:extLst>
                  <a:ext uri="{FF2B5EF4-FFF2-40B4-BE49-F238E27FC236}">
                    <a16:creationId xmlns:a16="http://schemas.microsoft.com/office/drawing/2014/main" id="{789CE2C4-0364-45F1-8DD4-1C032ACF74CD}"/>
                  </a:ext>
                </a:extLst>
              </p:cNvPr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4" name="Google Shape;14024;p31">
                <a:extLst>
                  <a:ext uri="{FF2B5EF4-FFF2-40B4-BE49-F238E27FC236}">
                    <a16:creationId xmlns:a16="http://schemas.microsoft.com/office/drawing/2014/main" id="{8E7F39F0-2E10-1BFB-1308-C089A38B7724}"/>
                  </a:ext>
                </a:extLst>
              </p:cNvPr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5" name="Google Shape;14025;p31">
                <a:extLst>
                  <a:ext uri="{FF2B5EF4-FFF2-40B4-BE49-F238E27FC236}">
                    <a16:creationId xmlns:a16="http://schemas.microsoft.com/office/drawing/2014/main" id="{66EBF736-3F91-1078-0666-0408E0EE44C0}"/>
                  </a:ext>
                </a:extLst>
              </p:cNvPr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6" name="Google Shape;14026;p31">
                <a:extLst>
                  <a:ext uri="{FF2B5EF4-FFF2-40B4-BE49-F238E27FC236}">
                    <a16:creationId xmlns:a16="http://schemas.microsoft.com/office/drawing/2014/main" id="{732C6CBC-70C4-2AEC-8555-F1F310414B8C}"/>
                  </a:ext>
                </a:extLst>
              </p:cNvPr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7" name="Google Shape;14027;p31">
                <a:extLst>
                  <a:ext uri="{FF2B5EF4-FFF2-40B4-BE49-F238E27FC236}">
                    <a16:creationId xmlns:a16="http://schemas.microsoft.com/office/drawing/2014/main" id="{C2A92C55-BA68-D55B-45E4-5A8DBF51DC41}"/>
                  </a:ext>
                </a:extLst>
              </p:cNvPr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8" name="Google Shape;14028;p31">
                <a:extLst>
                  <a:ext uri="{FF2B5EF4-FFF2-40B4-BE49-F238E27FC236}">
                    <a16:creationId xmlns:a16="http://schemas.microsoft.com/office/drawing/2014/main" id="{E7985D3F-AC13-974A-7F60-F706E668EDB3}"/>
                  </a:ext>
                </a:extLst>
              </p:cNvPr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9" name="Google Shape;14029;p31">
                <a:extLst>
                  <a:ext uri="{FF2B5EF4-FFF2-40B4-BE49-F238E27FC236}">
                    <a16:creationId xmlns:a16="http://schemas.microsoft.com/office/drawing/2014/main" id="{5E27D482-AE69-E897-18A1-4D15A242F7DD}"/>
                  </a:ext>
                </a:extLst>
              </p:cNvPr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0" name="Google Shape;14030;p31">
                <a:extLst>
                  <a:ext uri="{FF2B5EF4-FFF2-40B4-BE49-F238E27FC236}">
                    <a16:creationId xmlns:a16="http://schemas.microsoft.com/office/drawing/2014/main" id="{ACC3257F-B2DF-4749-B6C0-323624FD89BF}"/>
                  </a:ext>
                </a:extLst>
              </p:cNvPr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1" name="Google Shape;14031;p31">
                <a:extLst>
                  <a:ext uri="{FF2B5EF4-FFF2-40B4-BE49-F238E27FC236}">
                    <a16:creationId xmlns:a16="http://schemas.microsoft.com/office/drawing/2014/main" id="{6883CF75-7198-BA10-A733-FD8BCCA2C69B}"/>
                  </a:ext>
                </a:extLst>
              </p:cNvPr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2" name="Google Shape;14032;p31">
                <a:extLst>
                  <a:ext uri="{FF2B5EF4-FFF2-40B4-BE49-F238E27FC236}">
                    <a16:creationId xmlns:a16="http://schemas.microsoft.com/office/drawing/2014/main" id="{6613E7E0-D914-5EF2-20C0-29FF89B9798D}"/>
                  </a:ext>
                </a:extLst>
              </p:cNvPr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3" name="Google Shape;14033;p31">
                <a:extLst>
                  <a:ext uri="{FF2B5EF4-FFF2-40B4-BE49-F238E27FC236}">
                    <a16:creationId xmlns:a16="http://schemas.microsoft.com/office/drawing/2014/main" id="{6F48DE2C-7749-C7DD-686E-FDA4637E45E6}"/>
                  </a:ext>
                </a:extLst>
              </p:cNvPr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4" name="Google Shape;14034;p31">
                <a:extLst>
                  <a:ext uri="{FF2B5EF4-FFF2-40B4-BE49-F238E27FC236}">
                    <a16:creationId xmlns:a16="http://schemas.microsoft.com/office/drawing/2014/main" id="{DFF82B07-BA9A-0AD3-0EA2-2F647291530D}"/>
                  </a:ext>
                </a:extLst>
              </p:cNvPr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5" name="Google Shape;14035;p31">
                <a:extLst>
                  <a:ext uri="{FF2B5EF4-FFF2-40B4-BE49-F238E27FC236}">
                    <a16:creationId xmlns:a16="http://schemas.microsoft.com/office/drawing/2014/main" id="{E6E735CE-8AAD-D728-161B-0E243B5E1CBA}"/>
                  </a:ext>
                </a:extLst>
              </p:cNvPr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6" name="Google Shape;14036;p31">
                <a:extLst>
                  <a:ext uri="{FF2B5EF4-FFF2-40B4-BE49-F238E27FC236}">
                    <a16:creationId xmlns:a16="http://schemas.microsoft.com/office/drawing/2014/main" id="{18F1456F-166A-CA87-46A9-8077AA7391BE}"/>
                  </a:ext>
                </a:extLst>
              </p:cNvPr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7" name="Google Shape;14037;p31">
                <a:extLst>
                  <a:ext uri="{FF2B5EF4-FFF2-40B4-BE49-F238E27FC236}">
                    <a16:creationId xmlns:a16="http://schemas.microsoft.com/office/drawing/2014/main" id="{7C485BBC-FE54-5404-35E4-A3B5F019DC59}"/>
                  </a:ext>
                </a:extLst>
              </p:cNvPr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8" name="Google Shape;14038;p31">
                <a:extLst>
                  <a:ext uri="{FF2B5EF4-FFF2-40B4-BE49-F238E27FC236}">
                    <a16:creationId xmlns:a16="http://schemas.microsoft.com/office/drawing/2014/main" id="{4F0ABCE6-14CC-EB47-B199-9CC748AAFF10}"/>
                  </a:ext>
                </a:extLst>
              </p:cNvPr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9" name="Google Shape;14039;p31">
                <a:extLst>
                  <a:ext uri="{FF2B5EF4-FFF2-40B4-BE49-F238E27FC236}">
                    <a16:creationId xmlns:a16="http://schemas.microsoft.com/office/drawing/2014/main" id="{D8266E9D-BAB8-CAED-2605-DB4C6C4EF54F}"/>
                  </a:ext>
                </a:extLst>
              </p:cNvPr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0" name="Google Shape;14040;p31">
                <a:extLst>
                  <a:ext uri="{FF2B5EF4-FFF2-40B4-BE49-F238E27FC236}">
                    <a16:creationId xmlns:a16="http://schemas.microsoft.com/office/drawing/2014/main" id="{864A716F-23D3-9621-9288-AC5561DB0C48}"/>
                  </a:ext>
                </a:extLst>
              </p:cNvPr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1" name="Google Shape;14041;p31">
                <a:extLst>
                  <a:ext uri="{FF2B5EF4-FFF2-40B4-BE49-F238E27FC236}">
                    <a16:creationId xmlns:a16="http://schemas.microsoft.com/office/drawing/2014/main" id="{6FE7F193-0163-E6FD-E2D6-85115BDBA793}"/>
                  </a:ext>
                </a:extLst>
              </p:cNvPr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2" name="Google Shape;14042;p31">
                <a:extLst>
                  <a:ext uri="{FF2B5EF4-FFF2-40B4-BE49-F238E27FC236}">
                    <a16:creationId xmlns:a16="http://schemas.microsoft.com/office/drawing/2014/main" id="{46FA7B67-A279-4335-6743-82F09B1609B4}"/>
                  </a:ext>
                </a:extLst>
              </p:cNvPr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3" name="Google Shape;14043;p31">
                <a:extLst>
                  <a:ext uri="{FF2B5EF4-FFF2-40B4-BE49-F238E27FC236}">
                    <a16:creationId xmlns:a16="http://schemas.microsoft.com/office/drawing/2014/main" id="{25ADC40E-CAA2-7D88-5D0C-C0FBCB946014}"/>
                  </a:ext>
                </a:extLst>
              </p:cNvPr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4" name="Google Shape;14044;p31">
                <a:extLst>
                  <a:ext uri="{FF2B5EF4-FFF2-40B4-BE49-F238E27FC236}">
                    <a16:creationId xmlns:a16="http://schemas.microsoft.com/office/drawing/2014/main" id="{244F7262-7EDA-D555-F171-191E169E5719}"/>
                  </a:ext>
                </a:extLst>
              </p:cNvPr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5" name="Google Shape;14045;p31">
                <a:extLst>
                  <a:ext uri="{FF2B5EF4-FFF2-40B4-BE49-F238E27FC236}">
                    <a16:creationId xmlns:a16="http://schemas.microsoft.com/office/drawing/2014/main" id="{87CDDDCC-39A6-CD53-E50E-383897F5878D}"/>
                  </a:ext>
                </a:extLst>
              </p:cNvPr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6" name="Google Shape;14046;p31">
                <a:extLst>
                  <a:ext uri="{FF2B5EF4-FFF2-40B4-BE49-F238E27FC236}">
                    <a16:creationId xmlns:a16="http://schemas.microsoft.com/office/drawing/2014/main" id="{A9CDAD9D-C769-EA2A-289C-C4836CD70B5F}"/>
                  </a:ext>
                </a:extLst>
              </p:cNvPr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7" name="Google Shape;14047;p31">
                <a:extLst>
                  <a:ext uri="{FF2B5EF4-FFF2-40B4-BE49-F238E27FC236}">
                    <a16:creationId xmlns:a16="http://schemas.microsoft.com/office/drawing/2014/main" id="{C92640C5-64FA-0DAB-8935-75824FFC2CC1}"/>
                  </a:ext>
                </a:extLst>
              </p:cNvPr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8" name="Google Shape;14048;p31">
                <a:extLst>
                  <a:ext uri="{FF2B5EF4-FFF2-40B4-BE49-F238E27FC236}">
                    <a16:creationId xmlns:a16="http://schemas.microsoft.com/office/drawing/2014/main" id="{74437B13-FDE3-E3DA-785F-D802A340FBC6}"/>
                  </a:ext>
                </a:extLst>
              </p:cNvPr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14049;p31">
                <a:extLst>
                  <a:ext uri="{FF2B5EF4-FFF2-40B4-BE49-F238E27FC236}">
                    <a16:creationId xmlns:a16="http://schemas.microsoft.com/office/drawing/2014/main" id="{0F954823-D3D3-BF33-5145-EC5553B650DC}"/>
                  </a:ext>
                </a:extLst>
              </p:cNvPr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50" name="Google Shape;14050;p31">
              <a:extLst>
                <a:ext uri="{FF2B5EF4-FFF2-40B4-BE49-F238E27FC236}">
                  <a16:creationId xmlns:a16="http://schemas.microsoft.com/office/drawing/2014/main" id="{4F560AE5-56EA-B259-00FA-B3604096BA75}"/>
                </a:ext>
              </a:extLst>
            </p:cNvPr>
            <p:cNvGrpSpPr/>
            <p:nvPr/>
          </p:nvGrpSpPr>
          <p:grpSpPr>
            <a:xfrm>
              <a:off x="4198607" y="4511474"/>
              <a:ext cx="1049633" cy="1136997"/>
              <a:chOff x="2130300" y="2121375"/>
              <a:chExt cx="212000" cy="229650"/>
            </a:xfrm>
          </p:grpSpPr>
          <p:sp>
            <p:nvSpPr>
              <p:cNvPr id="14051" name="Google Shape;14051;p31">
                <a:extLst>
                  <a:ext uri="{FF2B5EF4-FFF2-40B4-BE49-F238E27FC236}">
                    <a16:creationId xmlns:a16="http://schemas.microsoft.com/office/drawing/2014/main" id="{54C9DA4B-2AA6-1C3E-2E95-72221CDF4B1C}"/>
                  </a:ext>
                </a:extLst>
              </p:cNvPr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2" name="Google Shape;14052;p31">
                <a:extLst>
                  <a:ext uri="{FF2B5EF4-FFF2-40B4-BE49-F238E27FC236}">
                    <a16:creationId xmlns:a16="http://schemas.microsoft.com/office/drawing/2014/main" id="{4AEADBC9-B378-4653-A391-81745BC4786D}"/>
                  </a:ext>
                </a:extLst>
              </p:cNvPr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3" name="Google Shape;14053;p31">
                <a:extLst>
                  <a:ext uri="{FF2B5EF4-FFF2-40B4-BE49-F238E27FC236}">
                    <a16:creationId xmlns:a16="http://schemas.microsoft.com/office/drawing/2014/main" id="{16AA6A22-926C-9FDB-CDE0-763F4CCCFBEA}"/>
                  </a:ext>
                </a:extLst>
              </p:cNvPr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4" name="Google Shape;14054;p31">
                <a:extLst>
                  <a:ext uri="{FF2B5EF4-FFF2-40B4-BE49-F238E27FC236}">
                    <a16:creationId xmlns:a16="http://schemas.microsoft.com/office/drawing/2014/main" id="{387A9666-8FA2-46A0-3D1B-B2C1E5B9D8F2}"/>
                  </a:ext>
                </a:extLst>
              </p:cNvPr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5" name="Google Shape;14055;p31">
                <a:extLst>
                  <a:ext uri="{FF2B5EF4-FFF2-40B4-BE49-F238E27FC236}">
                    <a16:creationId xmlns:a16="http://schemas.microsoft.com/office/drawing/2014/main" id="{CA59CA59-FD00-6915-3725-02F43CD356CB}"/>
                  </a:ext>
                </a:extLst>
              </p:cNvPr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6" name="Google Shape;14056;p31">
                <a:extLst>
                  <a:ext uri="{FF2B5EF4-FFF2-40B4-BE49-F238E27FC236}">
                    <a16:creationId xmlns:a16="http://schemas.microsoft.com/office/drawing/2014/main" id="{4C0DE6AA-5405-A277-BFD9-F945E2A238A7}"/>
                  </a:ext>
                </a:extLst>
              </p:cNvPr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7" name="Google Shape;14057;p31">
                <a:extLst>
                  <a:ext uri="{FF2B5EF4-FFF2-40B4-BE49-F238E27FC236}">
                    <a16:creationId xmlns:a16="http://schemas.microsoft.com/office/drawing/2014/main" id="{6569DE07-4BD4-19D0-9F77-55D5D5E3746A}"/>
                  </a:ext>
                </a:extLst>
              </p:cNvPr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8" name="Google Shape;14058;p31">
                <a:extLst>
                  <a:ext uri="{FF2B5EF4-FFF2-40B4-BE49-F238E27FC236}">
                    <a16:creationId xmlns:a16="http://schemas.microsoft.com/office/drawing/2014/main" id="{0B01662D-8890-C274-9766-0F3433DFBBEA}"/>
                  </a:ext>
                </a:extLst>
              </p:cNvPr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9" name="Google Shape;14059;p31">
                <a:extLst>
                  <a:ext uri="{FF2B5EF4-FFF2-40B4-BE49-F238E27FC236}">
                    <a16:creationId xmlns:a16="http://schemas.microsoft.com/office/drawing/2014/main" id="{B8663E99-28DA-ABDC-8E6D-C9C6FA5ABAF3}"/>
                  </a:ext>
                </a:extLst>
              </p:cNvPr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0" name="Google Shape;14060;p31">
                <a:extLst>
                  <a:ext uri="{FF2B5EF4-FFF2-40B4-BE49-F238E27FC236}">
                    <a16:creationId xmlns:a16="http://schemas.microsoft.com/office/drawing/2014/main" id="{CE0C20E6-932C-DD42-84E4-0109C9F6E173}"/>
                  </a:ext>
                </a:extLst>
              </p:cNvPr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1" name="Google Shape;14061;p31">
                <a:extLst>
                  <a:ext uri="{FF2B5EF4-FFF2-40B4-BE49-F238E27FC236}">
                    <a16:creationId xmlns:a16="http://schemas.microsoft.com/office/drawing/2014/main" id="{64D529DD-5ED7-6772-D66D-4D19966DA6C4}"/>
                  </a:ext>
                </a:extLst>
              </p:cNvPr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2" name="Google Shape;14062;p31">
                <a:extLst>
                  <a:ext uri="{FF2B5EF4-FFF2-40B4-BE49-F238E27FC236}">
                    <a16:creationId xmlns:a16="http://schemas.microsoft.com/office/drawing/2014/main" id="{669F6D7F-1016-5220-DD02-C7C26E3A8F71}"/>
                  </a:ext>
                </a:extLst>
              </p:cNvPr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3" name="Google Shape;14063;p31">
                <a:extLst>
                  <a:ext uri="{FF2B5EF4-FFF2-40B4-BE49-F238E27FC236}">
                    <a16:creationId xmlns:a16="http://schemas.microsoft.com/office/drawing/2014/main" id="{EB6E76AB-8339-9288-74E1-F3E50F451A25}"/>
                  </a:ext>
                </a:extLst>
              </p:cNvPr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4" name="Google Shape;14064;p31">
                <a:extLst>
                  <a:ext uri="{FF2B5EF4-FFF2-40B4-BE49-F238E27FC236}">
                    <a16:creationId xmlns:a16="http://schemas.microsoft.com/office/drawing/2014/main" id="{028FEB05-1C76-D528-6132-31AA5AF2146B}"/>
                  </a:ext>
                </a:extLst>
              </p:cNvPr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5" name="Google Shape;14065;p31">
                <a:extLst>
                  <a:ext uri="{FF2B5EF4-FFF2-40B4-BE49-F238E27FC236}">
                    <a16:creationId xmlns:a16="http://schemas.microsoft.com/office/drawing/2014/main" id="{1D19D525-3446-517D-DB28-16E34D8576D1}"/>
                  </a:ext>
                </a:extLst>
              </p:cNvPr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6" name="Google Shape;14066;p31">
                <a:extLst>
                  <a:ext uri="{FF2B5EF4-FFF2-40B4-BE49-F238E27FC236}">
                    <a16:creationId xmlns:a16="http://schemas.microsoft.com/office/drawing/2014/main" id="{3F983032-3C33-5F61-112B-172679B6A175}"/>
                  </a:ext>
                </a:extLst>
              </p:cNvPr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7" name="Google Shape;14067;p31">
                <a:extLst>
                  <a:ext uri="{FF2B5EF4-FFF2-40B4-BE49-F238E27FC236}">
                    <a16:creationId xmlns:a16="http://schemas.microsoft.com/office/drawing/2014/main" id="{6955E891-7863-E2C1-17C5-8213D456962D}"/>
                  </a:ext>
                </a:extLst>
              </p:cNvPr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8" name="Google Shape;14068;p31">
                <a:extLst>
                  <a:ext uri="{FF2B5EF4-FFF2-40B4-BE49-F238E27FC236}">
                    <a16:creationId xmlns:a16="http://schemas.microsoft.com/office/drawing/2014/main" id="{04FA3804-DFD9-67D5-A0C4-05437032D03A}"/>
                  </a:ext>
                </a:extLst>
              </p:cNvPr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9" name="Google Shape;14069;p31">
                <a:extLst>
                  <a:ext uri="{FF2B5EF4-FFF2-40B4-BE49-F238E27FC236}">
                    <a16:creationId xmlns:a16="http://schemas.microsoft.com/office/drawing/2014/main" id="{078F0F97-22E7-299E-2293-414F0AB221A9}"/>
                  </a:ext>
                </a:extLst>
              </p:cNvPr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0" name="Google Shape;14070;p31">
                <a:extLst>
                  <a:ext uri="{FF2B5EF4-FFF2-40B4-BE49-F238E27FC236}">
                    <a16:creationId xmlns:a16="http://schemas.microsoft.com/office/drawing/2014/main" id="{C113BD53-90C6-6C5F-2089-BC3DAB1FEF09}"/>
                  </a:ext>
                </a:extLst>
              </p:cNvPr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1" name="Google Shape;14071;p31">
                <a:extLst>
                  <a:ext uri="{FF2B5EF4-FFF2-40B4-BE49-F238E27FC236}">
                    <a16:creationId xmlns:a16="http://schemas.microsoft.com/office/drawing/2014/main" id="{3AB03B2C-23AC-0EF5-2137-5F64AA2CAA79}"/>
                  </a:ext>
                </a:extLst>
              </p:cNvPr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2" name="Google Shape;14072;p31">
                <a:extLst>
                  <a:ext uri="{FF2B5EF4-FFF2-40B4-BE49-F238E27FC236}">
                    <a16:creationId xmlns:a16="http://schemas.microsoft.com/office/drawing/2014/main" id="{3119B7A2-AD6F-51FB-FCC1-832952615D96}"/>
                  </a:ext>
                </a:extLst>
              </p:cNvPr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3" name="Google Shape;14073;p31">
                <a:extLst>
                  <a:ext uri="{FF2B5EF4-FFF2-40B4-BE49-F238E27FC236}">
                    <a16:creationId xmlns:a16="http://schemas.microsoft.com/office/drawing/2014/main" id="{C3F66BF9-CF1B-A0CA-660E-5BF5AB24EEF2}"/>
                  </a:ext>
                </a:extLst>
              </p:cNvPr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4" name="Google Shape;14074;p31">
                <a:extLst>
                  <a:ext uri="{FF2B5EF4-FFF2-40B4-BE49-F238E27FC236}">
                    <a16:creationId xmlns:a16="http://schemas.microsoft.com/office/drawing/2014/main" id="{4DCEA38A-78D7-2292-0CEE-706C64D45532}"/>
                  </a:ext>
                </a:extLst>
              </p:cNvPr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5" name="Google Shape;14075;p31">
                <a:extLst>
                  <a:ext uri="{FF2B5EF4-FFF2-40B4-BE49-F238E27FC236}">
                    <a16:creationId xmlns:a16="http://schemas.microsoft.com/office/drawing/2014/main" id="{B8BBF182-8D37-42A6-1625-9FCA8A5A415D}"/>
                  </a:ext>
                </a:extLst>
              </p:cNvPr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6" name="Google Shape;14076;p31">
                <a:extLst>
                  <a:ext uri="{FF2B5EF4-FFF2-40B4-BE49-F238E27FC236}">
                    <a16:creationId xmlns:a16="http://schemas.microsoft.com/office/drawing/2014/main" id="{C7FE6CFB-FC05-239C-64BD-BCE74D3F3652}"/>
                  </a:ext>
                </a:extLst>
              </p:cNvPr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7" name="Google Shape;14077;p31">
                <a:extLst>
                  <a:ext uri="{FF2B5EF4-FFF2-40B4-BE49-F238E27FC236}">
                    <a16:creationId xmlns:a16="http://schemas.microsoft.com/office/drawing/2014/main" id="{AC49E1CE-FDAF-E845-E3B6-DC975655A41E}"/>
                  </a:ext>
                </a:extLst>
              </p:cNvPr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8" name="Google Shape;14078;p31">
                <a:extLst>
                  <a:ext uri="{FF2B5EF4-FFF2-40B4-BE49-F238E27FC236}">
                    <a16:creationId xmlns:a16="http://schemas.microsoft.com/office/drawing/2014/main" id="{7F076A91-1D3C-2D97-3D57-1F3CF511E74A}"/>
                  </a:ext>
                </a:extLst>
              </p:cNvPr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9" name="Google Shape;14079;p31">
                <a:extLst>
                  <a:ext uri="{FF2B5EF4-FFF2-40B4-BE49-F238E27FC236}">
                    <a16:creationId xmlns:a16="http://schemas.microsoft.com/office/drawing/2014/main" id="{63C97EFE-8D43-8DF4-15E7-3B048D956FB4}"/>
                  </a:ext>
                </a:extLst>
              </p:cNvPr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0" name="Google Shape;14080;p31">
                <a:extLst>
                  <a:ext uri="{FF2B5EF4-FFF2-40B4-BE49-F238E27FC236}">
                    <a16:creationId xmlns:a16="http://schemas.microsoft.com/office/drawing/2014/main" id="{A7BA0F09-CF65-7CC4-5977-B43301411A3F}"/>
                  </a:ext>
                </a:extLst>
              </p:cNvPr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1" name="Google Shape;14081;p31">
                <a:extLst>
                  <a:ext uri="{FF2B5EF4-FFF2-40B4-BE49-F238E27FC236}">
                    <a16:creationId xmlns:a16="http://schemas.microsoft.com/office/drawing/2014/main" id="{F50A9B78-31F6-1CB6-BB02-EECF10FDD113}"/>
                  </a:ext>
                </a:extLst>
              </p:cNvPr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2" name="Google Shape;14082;p31">
                <a:extLst>
                  <a:ext uri="{FF2B5EF4-FFF2-40B4-BE49-F238E27FC236}">
                    <a16:creationId xmlns:a16="http://schemas.microsoft.com/office/drawing/2014/main" id="{9F77921C-305E-E8DF-4D0C-E1C93509F224}"/>
                  </a:ext>
                </a:extLst>
              </p:cNvPr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3" name="Google Shape;14083;p31">
                <a:extLst>
                  <a:ext uri="{FF2B5EF4-FFF2-40B4-BE49-F238E27FC236}">
                    <a16:creationId xmlns:a16="http://schemas.microsoft.com/office/drawing/2014/main" id="{7DABF393-95C1-1E2A-1712-78B3F32E5B85}"/>
                  </a:ext>
                </a:extLst>
              </p:cNvPr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4" name="Google Shape;14084;p31">
                <a:extLst>
                  <a:ext uri="{FF2B5EF4-FFF2-40B4-BE49-F238E27FC236}">
                    <a16:creationId xmlns:a16="http://schemas.microsoft.com/office/drawing/2014/main" id="{3255D231-87B2-DF29-5106-FF3F5E0DB70C}"/>
                  </a:ext>
                </a:extLst>
              </p:cNvPr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5" name="Google Shape;14085;p31">
                <a:extLst>
                  <a:ext uri="{FF2B5EF4-FFF2-40B4-BE49-F238E27FC236}">
                    <a16:creationId xmlns:a16="http://schemas.microsoft.com/office/drawing/2014/main" id="{951585C0-A2BD-150F-7FEC-87C096937F2D}"/>
                  </a:ext>
                </a:extLst>
              </p:cNvPr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6" name="Google Shape;14086;p31">
                <a:extLst>
                  <a:ext uri="{FF2B5EF4-FFF2-40B4-BE49-F238E27FC236}">
                    <a16:creationId xmlns:a16="http://schemas.microsoft.com/office/drawing/2014/main" id="{FFEE0E74-5D04-9874-D6B7-561E4440330C}"/>
                  </a:ext>
                </a:extLst>
              </p:cNvPr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7" name="Google Shape;14087;p31">
                <a:extLst>
                  <a:ext uri="{FF2B5EF4-FFF2-40B4-BE49-F238E27FC236}">
                    <a16:creationId xmlns:a16="http://schemas.microsoft.com/office/drawing/2014/main" id="{E6A0B85F-3E9F-E694-E6CA-13864B46E68E}"/>
                  </a:ext>
                </a:extLst>
              </p:cNvPr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8" name="Google Shape;14088;p31">
                <a:extLst>
                  <a:ext uri="{FF2B5EF4-FFF2-40B4-BE49-F238E27FC236}">
                    <a16:creationId xmlns:a16="http://schemas.microsoft.com/office/drawing/2014/main" id="{72514CDA-5DF7-D21B-8D93-22573A6CC537}"/>
                  </a:ext>
                </a:extLst>
              </p:cNvPr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9" name="Google Shape;14089;p31">
                <a:extLst>
                  <a:ext uri="{FF2B5EF4-FFF2-40B4-BE49-F238E27FC236}">
                    <a16:creationId xmlns:a16="http://schemas.microsoft.com/office/drawing/2014/main" id="{EF50C3D4-7EE5-B032-72BE-93AAC006F676}"/>
                  </a:ext>
                </a:extLst>
              </p:cNvPr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0" name="Google Shape;14090;p31">
                <a:extLst>
                  <a:ext uri="{FF2B5EF4-FFF2-40B4-BE49-F238E27FC236}">
                    <a16:creationId xmlns:a16="http://schemas.microsoft.com/office/drawing/2014/main" id="{DE7077DF-6E02-F332-706C-C15AFC7E7D31}"/>
                  </a:ext>
                </a:extLst>
              </p:cNvPr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1" name="Google Shape;14091;p31">
                <a:extLst>
                  <a:ext uri="{FF2B5EF4-FFF2-40B4-BE49-F238E27FC236}">
                    <a16:creationId xmlns:a16="http://schemas.microsoft.com/office/drawing/2014/main" id="{C5D640A5-6DAC-01AD-9568-DC0AC78EA780}"/>
                  </a:ext>
                </a:extLst>
              </p:cNvPr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2" name="Google Shape;14092;p31">
                <a:extLst>
                  <a:ext uri="{FF2B5EF4-FFF2-40B4-BE49-F238E27FC236}">
                    <a16:creationId xmlns:a16="http://schemas.microsoft.com/office/drawing/2014/main" id="{8BEC476C-5290-E869-9DD9-5BA54BAAB507}"/>
                  </a:ext>
                </a:extLst>
              </p:cNvPr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3" name="Google Shape;14093;p31">
                <a:extLst>
                  <a:ext uri="{FF2B5EF4-FFF2-40B4-BE49-F238E27FC236}">
                    <a16:creationId xmlns:a16="http://schemas.microsoft.com/office/drawing/2014/main" id="{02B85F13-765A-F9E3-64FA-BC69E2F86F4C}"/>
                  </a:ext>
                </a:extLst>
              </p:cNvPr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94" name="Google Shape;14094;p31">
              <a:extLst>
                <a:ext uri="{FF2B5EF4-FFF2-40B4-BE49-F238E27FC236}">
                  <a16:creationId xmlns:a16="http://schemas.microsoft.com/office/drawing/2014/main" id="{B71F65FC-F547-8C1B-8742-FBD96BBBE1FF}"/>
                </a:ext>
              </a:extLst>
            </p:cNvPr>
            <p:cNvGrpSpPr/>
            <p:nvPr/>
          </p:nvGrpSpPr>
          <p:grpSpPr>
            <a:xfrm>
              <a:off x="5248257" y="4511474"/>
              <a:ext cx="1049633" cy="1136997"/>
              <a:chOff x="2130300" y="2121375"/>
              <a:chExt cx="212000" cy="229650"/>
            </a:xfrm>
          </p:grpSpPr>
          <p:sp>
            <p:nvSpPr>
              <p:cNvPr id="14095" name="Google Shape;14095;p31">
                <a:extLst>
                  <a:ext uri="{FF2B5EF4-FFF2-40B4-BE49-F238E27FC236}">
                    <a16:creationId xmlns:a16="http://schemas.microsoft.com/office/drawing/2014/main" id="{124D528D-D492-B1DF-E899-BF5E81F9528C}"/>
                  </a:ext>
                </a:extLst>
              </p:cNvPr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6" name="Google Shape;14096;p31">
                <a:extLst>
                  <a:ext uri="{FF2B5EF4-FFF2-40B4-BE49-F238E27FC236}">
                    <a16:creationId xmlns:a16="http://schemas.microsoft.com/office/drawing/2014/main" id="{B1FA8624-F6D3-5065-C8C1-D909EFE4DFDB}"/>
                  </a:ext>
                </a:extLst>
              </p:cNvPr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7" name="Google Shape;14097;p31">
                <a:extLst>
                  <a:ext uri="{FF2B5EF4-FFF2-40B4-BE49-F238E27FC236}">
                    <a16:creationId xmlns:a16="http://schemas.microsoft.com/office/drawing/2014/main" id="{2EE36485-F5B3-D1CA-E3EA-2004FE18602F}"/>
                  </a:ext>
                </a:extLst>
              </p:cNvPr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8" name="Google Shape;14098;p31">
                <a:extLst>
                  <a:ext uri="{FF2B5EF4-FFF2-40B4-BE49-F238E27FC236}">
                    <a16:creationId xmlns:a16="http://schemas.microsoft.com/office/drawing/2014/main" id="{D653B6BF-D2D3-5AF9-4E94-337D4590C13E}"/>
                  </a:ext>
                </a:extLst>
              </p:cNvPr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9" name="Google Shape;14099;p31">
                <a:extLst>
                  <a:ext uri="{FF2B5EF4-FFF2-40B4-BE49-F238E27FC236}">
                    <a16:creationId xmlns:a16="http://schemas.microsoft.com/office/drawing/2014/main" id="{81A1122A-A9C0-EB91-1210-CC46F5DD4D7C}"/>
                  </a:ext>
                </a:extLst>
              </p:cNvPr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0" name="Google Shape;14100;p31">
                <a:extLst>
                  <a:ext uri="{FF2B5EF4-FFF2-40B4-BE49-F238E27FC236}">
                    <a16:creationId xmlns:a16="http://schemas.microsoft.com/office/drawing/2014/main" id="{0D867DDD-EAE3-0BD1-AE60-BE57011BF02C}"/>
                  </a:ext>
                </a:extLst>
              </p:cNvPr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1" name="Google Shape;14101;p31">
                <a:extLst>
                  <a:ext uri="{FF2B5EF4-FFF2-40B4-BE49-F238E27FC236}">
                    <a16:creationId xmlns:a16="http://schemas.microsoft.com/office/drawing/2014/main" id="{30ED597C-C74A-93CE-48FE-57F96556F1A2}"/>
                  </a:ext>
                </a:extLst>
              </p:cNvPr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2" name="Google Shape;14102;p31">
                <a:extLst>
                  <a:ext uri="{FF2B5EF4-FFF2-40B4-BE49-F238E27FC236}">
                    <a16:creationId xmlns:a16="http://schemas.microsoft.com/office/drawing/2014/main" id="{C973ABE3-87F3-D75B-C53E-86E972F20A3C}"/>
                  </a:ext>
                </a:extLst>
              </p:cNvPr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3" name="Google Shape;14103;p31">
                <a:extLst>
                  <a:ext uri="{FF2B5EF4-FFF2-40B4-BE49-F238E27FC236}">
                    <a16:creationId xmlns:a16="http://schemas.microsoft.com/office/drawing/2014/main" id="{B48A0FDF-B2A7-E78B-6038-8E696075F2B6}"/>
                  </a:ext>
                </a:extLst>
              </p:cNvPr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4" name="Google Shape;14104;p31">
                <a:extLst>
                  <a:ext uri="{FF2B5EF4-FFF2-40B4-BE49-F238E27FC236}">
                    <a16:creationId xmlns:a16="http://schemas.microsoft.com/office/drawing/2014/main" id="{413DEB83-681E-11E9-4930-5F1A610001E0}"/>
                  </a:ext>
                </a:extLst>
              </p:cNvPr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5" name="Google Shape;14105;p31">
                <a:extLst>
                  <a:ext uri="{FF2B5EF4-FFF2-40B4-BE49-F238E27FC236}">
                    <a16:creationId xmlns:a16="http://schemas.microsoft.com/office/drawing/2014/main" id="{BFE80994-A4EE-A416-C1D1-C5D7E1A5A4C5}"/>
                  </a:ext>
                </a:extLst>
              </p:cNvPr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6" name="Google Shape;14106;p31">
                <a:extLst>
                  <a:ext uri="{FF2B5EF4-FFF2-40B4-BE49-F238E27FC236}">
                    <a16:creationId xmlns:a16="http://schemas.microsoft.com/office/drawing/2014/main" id="{F7FC0F63-6068-276F-C266-C2E8D741CBFB}"/>
                  </a:ext>
                </a:extLst>
              </p:cNvPr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7" name="Google Shape;14107;p31">
                <a:extLst>
                  <a:ext uri="{FF2B5EF4-FFF2-40B4-BE49-F238E27FC236}">
                    <a16:creationId xmlns:a16="http://schemas.microsoft.com/office/drawing/2014/main" id="{443482B2-825D-8DBF-76F0-C3D2A9176E20}"/>
                  </a:ext>
                </a:extLst>
              </p:cNvPr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8" name="Google Shape;14108;p31">
                <a:extLst>
                  <a:ext uri="{FF2B5EF4-FFF2-40B4-BE49-F238E27FC236}">
                    <a16:creationId xmlns:a16="http://schemas.microsoft.com/office/drawing/2014/main" id="{C55360E8-F596-3B68-56F2-A2C27DF04B96}"/>
                  </a:ext>
                </a:extLst>
              </p:cNvPr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9" name="Google Shape;14109;p31">
                <a:extLst>
                  <a:ext uri="{FF2B5EF4-FFF2-40B4-BE49-F238E27FC236}">
                    <a16:creationId xmlns:a16="http://schemas.microsoft.com/office/drawing/2014/main" id="{1121B0F0-D9B3-D89C-9A18-F88B31E27B3B}"/>
                  </a:ext>
                </a:extLst>
              </p:cNvPr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0" name="Google Shape;14110;p31">
                <a:extLst>
                  <a:ext uri="{FF2B5EF4-FFF2-40B4-BE49-F238E27FC236}">
                    <a16:creationId xmlns:a16="http://schemas.microsoft.com/office/drawing/2014/main" id="{9D3BDFCA-7827-CBDE-A075-F2C098C3D378}"/>
                  </a:ext>
                </a:extLst>
              </p:cNvPr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1" name="Google Shape;14111;p31">
                <a:extLst>
                  <a:ext uri="{FF2B5EF4-FFF2-40B4-BE49-F238E27FC236}">
                    <a16:creationId xmlns:a16="http://schemas.microsoft.com/office/drawing/2014/main" id="{6124BC18-A327-C869-25D4-B205E47E8AB2}"/>
                  </a:ext>
                </a:extLst>
              </p:cNvPr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2" name="Google Shape;14112;p31">
                <a:extLst>
                  <a:ext uri="{FF2B5EF4-FFF2-40B4-BE49-F238E27FC236}">
                    <a16:creationId xmlns:a16="http://schemas.microsoft.com/office/drawing/2014/main" id="{C9289FCB-8792-9B87-B45B-570AAF499117}"/>
                  </a:ext>
                </a:extLst>
              </p:cNvPr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3" name="Google Shape;14113;p31">
                <a:extLst>
                  <a:ext uri="{FF2B5EF4-FFF2-40B4-BE49-F238E27FC236}">
                    <a16:creationId xmlns:a16="http://schemas.microsoft.com/office/drawing/2014/main" id="{96425BE5-1661-B362-C911-2F12858D25F0}"/>
                  </a:ext>
                </a:extLst>
              </p:cNvPr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4" name="Google Shape;14114;p31">
                <a:extLst>
                  <a:ext uri="{FF2B5EF4-FFF2-40B4-BE49-F238E27FC236}">
                    <a16:creationId xmlns:a16="http://schemas.microsoft.com/office/drawing/2014/main" id="{CD4E355A-A99A-312B-07A4-EEF24CC7DD8F}"/>
                  </a:ext>
                </a:extLst>
              </p:cNvPr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5" name="Google Shape;14115;p31">
                <a:extLst>
                  <a:ext uri="{FF2B5EF4-FFF2-40B4-BE49-F238E27FC236}">
                    <a16:creationId xmlns:a16="http://schemas.microsoft.com/office/drawing/2014/main" id="{0AC70346-BE3B-963F-687D-13F51726EC27}"/>
                  </a:ext>
                </a:extLst>
              </p:cNvPr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14116;p31">
                <a:extLst>
                  <a:ext uri="{FF2B5EF4-FFF2-40B4-BE49-F238E27FC236}">
                    <a16:creationId xmlns:a16="http://schemas.microsoft.com/office/drawing/2014/main" id="{D4AED853-FC34-C46F-05AB-8229898207D4}"/>
                  </a:ext>
                </a:extLst>
              </p:cNvPr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14117;p31">
                <a:extLst>
                  <a:ext uri="{FF2B5EF4-FFF2-40B4-BE49-F238E27FC236}">
                    <a16:creationId xmlns:a16="http://schemas.microsoft.com/office/drawing/2014/main" id="{BE2BFCE4-FACB-7CC4-A14F-25672EAE2BCD}"/>
                  </a:ext>
                </a:extLst>
              </p:cNvPr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14118;p31">
                <a:extLst>
                  <a:ext uri="{FF2B5EF4-FFF2-40B4-BE49-F238E27FC236}">
                    <a16:creationId xmlns:a16="http://schemas.microsoft.com/office/drawing/2014/main" id="{84BF1462-9050-518D-3650-4BDF72642BFC}"/>
                  </a:ext>
                </a:extLst>
              </p:cNvPr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14119;p31">
                <a:extLst>
                  <a:ext uri="{FF2B5EF4-FFF2-40B4-BE49-F238E27FC236}">
                    <a16:creationId xmlns:a16="http://schemas.microsoft.com/office/drawing/2014/main" id="{1D11F6CC-4306-DB38-F625-53E341E4F1FC}"/>
                  </a:ext>
                </a:extLst>
              </p:cNvPr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14120;p31">
                <a:extLst>
                  <a:ext uri="{FF2B5EF4-FFF2-40B4-BE49-F238E27FC236}">
                    <a16:creationId xmlns:a16="http://schemas.microsoft.com/office/drawing/2014/main" id="{CA6F85AE-D165-A10F-707A-CEDDA16EDDC4}"/>
                  </a:ext>
                </a:extLst>
              </p:cNvPr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14121;p31">
                <a:extLst>
                  <a:ext uri="{FF2B5EF4-FFF2-40B4-BE49-F238E27FC236}">
                    <a16:creationId xmlns:a16="http://schemas.microsoft.com/office/drawing/2014/main" id="{2D1ACB6C-C25C-776C-BD54-CC468F0F8CF5}"/>
                  </a:ext>
                </a:extLst>
              </p:cNvPr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14122;p31">
                <a:extLst>
                  <a:ext uri="{FF2B5EF4-FFF2-40B4-BE49-F238E27FC236}">
                    <a16:creationId xmlns:a16="http://schemas.microsoft.com/office/drawing/2014/main" id="{66D332B4-E868-9405-1239-57D73D44770D}"/>
                  </a:ext>
                </a:extLst>
              </p:cNvPr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14123;p31">
                <a:extLst>
                  <a:ext uri="{FF2B5EF4-FFF2-40B4-BE49-F238E27FC236}">
                    <a16:creationId xmlns:a16="http://schemas.microsoft.com/office/drawing/2014/main" id="{536ABF1A-0BEC-C234-7CD0-54B2B053D0CA}"/>
                  </a:ext>
                </a:extLst>
              </p:cNvPr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14124;p31">
                <a:extLst>
                  <a:ext uri="{FF2B5EF4-FFF2-40B4-BE49-F238E27FC236}">
                    <a16:creationId xmlns:a16="http://schemas.microsoft.com/office/drawing/2014/main" id="{943097D6-5171-F6E9-31B2-4D3C1AE2D575}"/>
                  </a:ext>
                </a:extLst>
              </p:cNvPr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5" name="Google Shape;14125;p31">
                <a:extLst>
                  <a:ext uri="{FF2B5EF4-FFF2-40B4-BE49-F238E27FC236}">
                    <a16:creationId xmlns:a16="http://schemas.microsoft.com/office/drawing/2014/main" id="{12FA112B-A4E2-6AC1-C379-2822BAC737CA}"/>
                  </a:ext>
                </a:extLst>
              </p:cNvPr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6" name="Google Shape;14126;p31">
                <a:extLst>
                  <a:ext uri="{FF2B5EF4-FFF2-40B4-BE49-F238E27FC236}">
                    <a16:creationId xmlns:a16="http://schemas.microsoft.com/office/drawing/2014/main" id="{6CFE9C72-10E0-9207-ECB7-A32143D22273}"/>
                  </a:ext>
                </a:extLst>
              </p:cNvPr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14127;p31">
                <a:extLst>
                  <a:ext uri="{FF2B5EF4-FFF2-40B4-BE49-F238E27FC236}">
                    <a16:creationId xmlns:a16="http://schemas.microsoft.com/office/drawing/2014/main" id="{2397EE01-F9E7-F1F2-17D0-9ABA6AB8BC60}"/>
                  </a:ext>
                </a:extLst>
              </p:cNvPr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14128;p31">
                <a:extLst>
                  <a:ext uri="{FF2B5EF4-FFF2-40B4-BE49-F238E27FC236}">
                    <a16:creationId xmlns:a16="http://schemas.microsoft.com/office/drawing/2014/main" id="{94115153-B267-409E-520A-23FD8D9E75D6}"/>
                  </a:ext>
                </a:extLst>
              </p:cNvPr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14129;p31">
                <a:extLst>
                  <a:ext uri="{FF2B5EF4-FFF2-40B4-BE49-F238E27FC236}">
                    <a16:creationId xmlns:a16="http://schemas.microsoft.com/office/drawing/2014/main" id="{23352F1B-26BD-6164-214B-D90BC94D0A11}"/>
                  </a:ext>
                </a:extLst>
              </p:cNvPr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14130;p31">
                <a:extLst>
                  <a:ext uri="{FF2B5EF4-FFF2-40B4-BE49-F238E27FC236}">
                    <a16:creationId xmlns:a16="http://schemas.microsoft.com/office/drawing/2014/main" id="{74E585C7-6EDD-0BC9-419E-2968CB84AF1F}"/>
                  </a:ext>
                </a:extLst>
              </p:cNvPr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14131;p31">
                <a:extLst>
                  <a:ext uri="{FF2B5EF4-FFF2-40B4-BE49-F238E27FC236}">
                    <a16:creationId xmlns:a16="http://schemas.microsoft.com/office/drawing/2014/main" id="{9B9750FE-BA38-4BAC-E9E1-E9DE8C3EF02F}"/>
                  </a:ext>
                </a:extLst>
              </p:cNvPr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14132;p31">
                <a:extLst>
                  <a:ext uri="{FF2B5EF4-FFF2-40B4-BE49-F238E27FC236}">
                    <a16:creationId xmlns:a16="http://schemas.microsoft.com/office/drawing/2014/main" id="{457505DD-5AEE-2345-FF36-35E9DDFA43E3}"/>
                  </a:ext>
                </a:extLst>
              </p:cNvPr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14133;p31">
                <a:extLst>
                  <a:ext uri="{FF2B5EF4-FFF2-40B4-BE49-F238E27FC236}">
                    <a16:creationId xmlns:a16="http://schemas.microsoft.com/office/drawing/2014/main" id="{0A222E36-7BAF-78D7-4694-37858CC9D1A7}"/>
                  </a:ext>
                </a:extLst>
              </p:cNvPr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14134;p31">
                <a:extLst>
                  <a:ext uri="{FF2B5EF4-FFF2-40B4-BE49-F238E27FC236}">
                    <a16:creationId xmlns:a16="http://schemas.microsoft.com/office/drawing/2014/main" id="{75F45474-F2CC-0A06-D892-3FFB3E71455D}"/>
                  </a:ext>
                </a:extLst>
              </p:cNvPr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14135;p31">
                <a:extLst>
                  <a:ext uri="{FF2B5EF4-FFF2-40B4-BE49-F238E27FC236}">
                    <a16:creationId xmlns:a16="http://schemas.microsoft.com/office/drawing/2014/main" id="{2C36D8B1-BCCD-DA7C-1B6E-8BB7515C402D}"/>
                  </a:ext>
                </a:extLst>
              </p:cNvPr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6" name="Google Shape;14136;p31">
                <a:extLst>
                  <a:ext uri="{FF2B5EF4-FFF2-40B4-BE49-F238E27FC236}">
                    <a16:creationId xmlns:a16="http://schemas.microsoft.com/office/drawing/2014/main" id="{8ECBA204-DE99-F339-80A5-C9E9A1F4146A}"/>
                  </a:ext>
                </a:extLst>
              </p:cNvPr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7" name="Google Shape;14137;p31">
                <a:extLst>
                  <a:ext uri="{FF2B5EF4-FFF2-40B4-BE49-F238E27FC236}">
                    <a16:creationId xmlns:a16="http://schemas.microsoft.com/office/drawing/2014/main" id="{1F2CBB7B-C528-FEE8-99CA-673D347609B4}"/>
                  </a:ext>
                </a:extLst>
              </p:cNvPr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8" name="Google Shape;14138;p31">
              <a:extLst>
                <a:ext uri="{FF2B5EF4-FFF2-40B4-BE49-F238E27FC236}">
                  <a16:creationId xmlns:a16="http://schemas.microsoft.com/office/drawing/2014/main" id="{24F6DAFF-DD4F-492F-5B0D-C4A77BE12CA2}"/>
                </a:ext>
              </a:extLst>
            </p:cNvPr>
            <p:cNvGrpSpPr/>
            <p:nvPr/>
          </p:nvGrpSpPr>
          <p:grpSpPr>
            <a:xfrm>
              <a:off x="6297907" y="4511474"/>
              <a:ext cx="1049633" cy="1136997"/>
              <a:chOff x="2130300" y="2121375"/>
              <a:chExt cx="212000" cy="229650"/>
            </a:xfrm>
          </p:grpSpPr>
          <p:sp>
            <p:nvSpPr>
              <p:cNvPr id="14139" name="Google Shape;14139;p31">
                <a:extLst>
                  <a:ext uri="{FF2B5EF4-FFF2-40B4-BE49-F238E27FC236}">
                    <a16:creationId xmlns:a16="http://schemas.microsoft.com/office/drawing/2014/main" id="{47083601-3816-2AD6-A061-6D2704F50F54}"/>
                  </a:ext>
                </a:extLst>
              </p:cNvPr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0" name="Google Shape;14140;p31">
                <a:extLst>
                  <a:ext uri="{FF2B5EF4-FFF2-40B4-BE49-F238E27FC236}">
                    <a16:creationId xmlns:a16="http://schemas.microsoft.com/office/drawing/2014/main" id="{8784725A-C580-065B-1017-A13515BEF4F2}"/>
                  </a:ext>
                </a:extLst>
              </p:cNvPr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1" name="Google Shape;14141;p31">
                <a:extLst>
                  <a:ext uri="{FF2B5EF4-FFF2-40B4-BE49-F238E27FC236}">
                    <a16:creationId xmlns:a16="http://schemas.microsoft.com/office/drawing/2014/main" id="{8A80AE9B-F1BA-5694-490E-49EB56FCEBF9}"/>
                  </a:ext>
                </a:extLst>
              </p:cNvPr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2" name="Google Shape;14142;p31">
                <a:extLst>
                  <a:ext uri="{FF2B5EF4-FFF2-40B4-BE49-F238E27FC236}">
                    <a16:creationId xmlns:a16="http://schemas.microsoft.com/office/drawing/2014/main" id="{68BFADF7-DD70-105F-F812-FB0B4C1C2364}"/>
                  </a:ext>
                </a:extLst>
              </p:cNvPr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3" name="Google Shape;14143;p31">
                <a:extLst>
                  <a:ext uri="{FF2B5EF4-FFF2-40B4-BE49-F238E27FC236}">
                    <a16:creationId xmlns:a16="http://schemas.microsoft.com/office/drawing/2014/main" id="{F2729150-7B72-D7A2-2DB1-B32CB1EA2EFD}"/>
                  </a:ext>
                </a:extLst>
              </p:cNvPr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4" name="Google Shape;14144;p31">
                <a:extLst>
                  <a:ext uri="{FF2B5EF4-FFF2-40B4-BE49-F238E27FC236}">
                    <a16:creationId xmlns:a16="http://schemas.microsoft.com/office/drawing/2014/main" id="{DE2B6E1C-6AAC-8640-16FD-53E71E106392}"/>
                  </a:ext>
                </a:extLst>
              </p:cNvPr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5" name="Google Shape;14145;p31">
                <a:extLst>
                  <a:ext uri="{FF2B5EF4-FFF2-40B4-BE49-F238E27FC236}">
                    <a16:creationId xmlns:a16="http://schemas.microsoft.com/office/drawing/2014/main" id="{873FFDBA-0E7C-560B-A3D8-60AB51EBD7D6}"/>
                  </a:ext>
                </a:extLst>
              </p:cNvPr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6" name="Google Shape;14146;p31">
                <a:extLst>
                  <a:ext uri="{FF2B5EF4-FFF2-40B4-BE49-F238E27FC236}">
                    <a16:creationId xmlns:a16="http://schemas.microsoft.com/office/drawing/2014/main" id="{91FDB63F-9187-8F38-1DED-47897344AE51}"/>
                  </a:ext>
                </a:extLst>
              </p:cNvPr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7" name="Google Shape;14147;p31">
                <a:extLst>
                  <a:ext uri="{FF2B5EF4-FFF2-40B4-BE49-F238E27FC236}">
                    <a16:creationId xmlns:a16="http://schemas.microsoft.com/office/drawing/2014/main" id="{7DBBF82B-8D8C-348B-ACA4-724EE50B382E}"/>
                  </a:ext>
                </a:extLst>
              </p:cNvPr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14148;p31">
                <a:extLst>
                  <a:ext uri="{FF2B5EF4-FFF2-40B4-BE49-F238E27FC236}">
                    <a16:creationId xmlns:a16="http://schemas.microsoft.com/office/drawing/2014/main" id="{C8035250-B86C-AC9D-B1DA-47BC6A6CE28E}"/>
                  </a:ext>
                </a:extLst>
              </p:cNvPr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14149;p31">
                <a:extLst>
                  <a:ext uri="{FF2B5EF4-FFF2-40B4-BE49-F238E27FC236}">
                    <a16:creationId xmlns:a16="http://schemas.microsoft.com/office/drawing/2014/main" id="{2C9CEA9A-34F3-E142-6496-9B17DE73F933}"/>
                  </a:ext>
                </a:extLst>
              </p:cNvPr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0" name="Google Shape;14150;p31">
                <a:extLst>
                  <a:ext uri="{FF2B5EF4-FFF2-40B4-BE49-F238E27FC236}">
                    <a16:creationId xmlns:a16="http://schemas.microsoft.com/office/drawing/2014/main" id="{A023738C-B8A0-B7C4-DB73-B36568CC8088}"/>
                  </a:ext>
                </a:extLst>
              </p:cNvPr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14151;p31">
                <a:extLst>
                  <a:ext uri="{FF2B5EF4-FFF2-40B4-BE49-F238E27FC236}">
                    <a16:creationId xmlns:a16="http://schemas.microsoft.com/office/drawing/2014/main" id="{29BF58C2-FEEF-6A1F-E5B2-4E769D80635C}"/>
                  </a:ext>
                </a:extLst>
              </p:cNvPr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14152;p31">
                <a:extLst>
                  <a:ext uri="{FF2B5EF4-FFF2-40B4-BE49-F238E27FC236}">
                    <a16:creationId xmlns:a16="http://schemas.microsoft.com/office/drawing/2014/main" id="{B319FC4B-B8A7-C628-FB20-B69823DDFBDF}"/>
                  </a:ext>
                </a:extLst>
              </p:cNvPr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14153;p31">
                <a:extLst>
                  <a:ext uri="{FF2B5EF4-FFF2-40B4-BE49-F238E27FC236}">
                    <a16:creationId xmlns:a16="http://schemas.microsoft.com/office/drawing/2014/main" id="{8C512D8E-33C5-6159-8B91-07CEA89BECC5}"/>
                  </a:ext>
                </a:extLst>
              </p:cNvPr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14154;p31">
                <a:extLst>
                  <a:ext uri="{FF2B5EF4-FFF2-40B4-BE49-F238E27FC236}">
                    <a16:creationId xmlns:a16="http://schemas.microsoft.com/office/drawing/2014/main" id="{47088C99-3199-7CD9-D68B-E04AE924216A}"/>
                  </a:ext>
                </a:extLst>
              </p:cNvPr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14155;p31">
                <a:extLst>
                  <a:ext uri="{FF2B5EF4-FFF2-40B4-BE49-F238E27FC236}">
                    <a16:creationId xmlns:a16="http://schemas.microsoft.com/office/drawing/2014/main" id="{FC786FDC-7739-897D-13EF-C2DDAD4D63C6}"/>
                  </a:ext>
                </a:extLst>
              </p:cNvPr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14156;p31">
                <a:extLst>
                  <a:ext uri="{FF2B5EF4-FFF2-40B4-BE49-F238E27FC236}">
                    <a16:creationId xmlns:a16="http://schemas.microsoft.com/office/drawing/2014/main" id="{7CD1843A-2DEB-39EE-B1F1-E535B8F1C45D}"/>
                  </a:ext>
                </a:extLst>
              </p:cNvPr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14157;p31">
                <a:extLst>
                  <a:ext uri="{FF2B5EF4-FFF2-40B4-BE49-F238E27FC236}">
                    <a16:creationId xmlns:a16="http://schemas.microsoft.com/office/drawing/2014/main" id="{A2E84662-3827-A7DC-4542-06CAEDB8098D}"/>
                  </a:ext>
                </a:extLst>
              </p:cNvPr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14158;p31">
                <a:extLst>
                  <a:ext uri="{FF2B5EF4-FFF2-40B4-BE49-F238E27FC236}">
                    <a16:creationId xmlns:a16="http://schemas.microsoft.com/office/drawing/2014/main" id="{EE0845F2-16B2-FE52-FAFC-A474776843C9}"/>
                  </a:ext>
                </a:extLst>
              </p:cNvPr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14159;p31">
                <a:extLst>
                  <a:ext uri="{FF2B5EF4-FFF2-40B4-BE49-F238E27FC236}">
                    <a16:creationId xmlns:a16="http://schemas.microsoft.com/office/drawing/2014/main" id="{E779C4C0-679A-BE10-022C-8EADACFA95E3}"/>
                  </a:ext>
                </a:extLst>
              </p:cNvPr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0" name="Google Shape;14160;p31">
                <a:extLst>
                  <a:ext uri="{FF2B5EF4-FFF2-40B4-BE49-F238E27FC236}">
                    <a16:creationId xmlns:a16="http://schemas.microsoft.com/office/drawing/2014/main" id="{8A7BD7CD-467F-654F-6EC5-90B0580FCC69}"/>
                  </a:ext>
                </a:extLst>
              </p:cNvPr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1" name="Google Shape;14161;p31">
                <a:extLst>
                  <a:ext uri="{FF2B5EF4-FFF2-40B4-BE49-F238E27FC236}">
                    <a16:creationId xmlns:a16="http://schemas.microsoft.com/office/drawing/2014/main" id="{AFD476D3-1F8D-28F6-C581-696BCAED88CA}"/>
                  </a:ext>
                </a:extLst>
              </p:cNvPr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2" name="Google Shape;14162;p31">
                <a:extLst>
                  <a:ext uri="{FF2B5EF4-FFF2-40B4-BE49-F238E27FC236}">
                    <a16:creationId xmlns:a16="http://schemas.microsoft.com/office/drawing/2014/main" id="{1A357C59-BF23-C335-1297-37E3212E53EB}"/>
                  </a:ext>
                </a:extLst>
              </p:cNvPr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3" name="Google Shape;14163;p31">
                <a:extLst>
                  <a:ext uri="{FF2B5EF4-FFF2-40B4-BE49-F238E27FC236}">
                    <a16:creationId xmlns:a16="http://schemas.microsoft.com/office/drawing/2014/main" id="{9176B58E-7FEE-C979-863D-01A63F7C6C6A}"/>
                  </a:ext>
                </a:extLst>
              </p:cNvPr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4" name="Google Shape;14164;p31">
                <a:extLst>
                  <a:ext uri="{FF2B5EF4-FFF2-40B4-BE49-F238E27FC236}">
                    <a16:creationId xmlns:a16="http://schemas.microsoft.com/office/drawing/2014/main" id="{B7F2DA4D-8130-F027-2202-A5C9A0A4EED8}"/>
                  </a:ext>
                </a:extLst>
              </p:cNvPr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14165;p31">
                <a:extLst>
                  <a:ext uri="{FF2B5EF4-FFF2-40B4-BE49-F238E27FC236}">
                    <a16:creationId xmlns:a16="http://schemas.microsoft.com/office/drawing/2014/main" id="{3B5ABDE5-DC0A-DE43-BECD-DF3044F60887}"/>
                  </a:ext>
                </a:extLst>
              </p:cNvPr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14166;p31">
                <a:extLst>
                  <a:ext uri="{FF2B5EF4-FFF2-40B4-BE49-F238E27FC236}">
                    <a16:creationId xmlns:a16="http://schemas.microsoft.com/office/drawing/2014/main" id="{D1C83FBB-6F91-3FEE-5502-3379610E6A04}"/>
                  </a:ext>
                </a:extLst>
              </p:cNvPr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14167;p31">
                <a:extLst>
                  <a:ext uri="{FF2B5EF4-FFF2-40B4-BE49-F238E27FC236}">
                    <a16:creationId xmlns:a16="http://schemas.microsoft.com/office/drawing/2014/main" id="{60B670E4-47C6-C636-4E7D-6E9DB84F4177}"/>
                  </a:ext>
                </a:extLst>
              </p:cNvPr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31">
                <a:extLst>
                  <a:ext uri="{FF2B5EF4-FFF2-40B4-BE49-F238E27FC236}">
                    <a16:creationId xmlns:a16="http://schemas.microsoft.com/office/drawing/2014/main" id="{6178894D-F0E9-3CAB-8B56-514F768A7135}"/>
                  </a:ext>
                </a:extLst>
              </p:cNvPr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14169;p31">
                <a:extLst>
                  <a:ext uri="{FF2B5EF4-FFF2-40B4-BE49-F238E27FC236}">
                    <a16:creationId xmlns:a16="http://schemas.microsoft.com/office/drawing/2014/main" id="{4C549661-FF36-AE80-72A4-3B21978FB53F}"/>
                  </a:ext>
                </a:extLst>
              </p:cNvPr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14170;p31">
                <a:extLst>
                  <a:ext uri="{FF2B5EF4-FFF2-40B4-BE49-F238E27FC236}">
                    <a16:creationId xmlns:a16="http://schemas.microsoft.com/office/drawing/2014/main" id="{0827E7C8-1305-942A-BECB-95D40141430F}"/>
                  </a:ext>
                </a:extLst>
              </p:cNvPr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14171;p31">
                <a:extLst>
                  <a:ext uri="{FF2B5EF4-FFF2-40B4-BE49-F238E27FC236}">
                    <a16:creationId xmlns:a16="http://schemas.microsoft.com/office/drawing/2014/main" id="{1268F0CA-442A-015A-67F1-D953DE29B061}"/>
                  </a:ext>
                </a:extLst>
              </p:cNvPr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14172;p31">
                <a:extLst>
                  <a:ext uri="{FF2B5EF4-FFF2-40B4-BE49-F238E27FC236}">
                    <a16:creationId xmlns:a16="http://schemas.microsoft.com/office/drawing/2014/main" id="{CBCC5925-8BEC-5D63-46D9-5D6DD15DC6ED}"/>
                  </a:ext>
                </a:extLst>
              </p:cNvPr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14173;p31">
                <a:extLst>
                  <a:ext uri="{FF2B5EF4-FFF2-40B4-BE49-F238E27FC236}">
                    <a16:creationId xmlns:a16="http://schemas.microsoft.com/office/drawing/2014/main" id="{E3439BF3-816B-F03A-A341-EF580EE93C55}"/>
                  </a:ext>
                </a:extLst>
              </p:cNvPr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14174;p31">
                <a:extLst>
                  <a:ext uri="{FF2B5EF4-FFF2-40B4-BE49-F238E27FC236}">
                    <a16:creationId xmlns:a16="http://schemas.microsoft.com/office/drawing/2014/main" id="{B637DACA-130B-4DCC-8879-8600C0DD6876}"/>
                  </a:ext>
                </a:extLst>
              </p:cNvPr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14175;p31">
                <a:extLst>
                  <a:ext uri="{FF2B5EF4-FFF2-40B4-BE49-F238E27FC236}">
                    <a16:creationId xmlns:a16="http://schemas.microsoft.com/office/drawing/2014/main" id="{F7A35B17-1E7F-BDB7-EFD7-57F3C2EF8130}"/>
                  </a:ext>
                </a:extLst>
              </p:cNvPr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14176;p31">
                <a:extLst>
                  <a:ext uri="{FF2B5EF4-FFF2-40B4-BE49-F238E27FC236}">
                    <a16:creationId xmlns:a16="http://schemas.microsoft.com/office/drawing/2014/main" id="{E8BCAE06-419C-A988-C114-247A34BE8E82}"/>
                  </a:ext>
                </a:extLst>
              </p:cNvPr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14177;p31">
                <a:extLst>
                  <a:ext uri="{FF2B5EF4-FFF2-40B4-BE49-F238E27FC236}">
                    <a16:creationId xmlns:a16="http://schemas.microsoft.com/office/drawing/2014/main" id="{78C943A1-A09A-4C50-18DE-1AA3C508A1E6}"/>
                  </a:ext>
                </a:extLst>
              </p:cNvPr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14178;p31">
                <a:extLst>
                  <a:ext uri="{FF2B5EF4-FFF2-40B4-BE49-F238E27FC236}">
                    <a16:creationId xmlns:a16="http://schemas.microsoft.com/office/drawing/2014/main" id="{A2769BBB-1E03-D3BA-7684-D35495928733}"/>
                  </a:ext>
                </a:extLst>
              </p:cNvPr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14179;p31">
                <a:extLst>
                  <a:ext uri="{FF2B5EF4-FFF2-40B4-BE49-F238E27FC236}">
                    <a16:creationId xmlns:a16="http://schemas.microsoft.com/office/drawing/2014/main" id="{B491A0DF-9A65-FEAD-157C-90B181701A8A}"/>
                  </a:ext>
                </a:extLst>
              </p:cNvPr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0" name="Google Shape;14180;p31">
                <a:extLst>
                  <a:ext uri="{FF2B5EF4-FFF2-40B4-BE49-F238E27FC236}">
                    <a16:creationId xmlns:a16="http://schemas.microsoft.com/office/drawing/2014/main" id="{C4E72A4C-1A9F-C57A-D5E4-D9D50354AA9E}"/>
                  </a:ext>
                </a:extLst>
              </p:cNvPr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1" name="Google Shape;14181;p31">
                <a:extLst>
                  <a:ext uri="{FF2B5EF4-FFF2-40B4-BE49-F238E27FC236}">
                    <a16:creationId xmlns:a16="http://schemas.microsoft.com/office/drawing/2014/main" id="{B6FC8E60-99F8-B7F1-3CA3-A26160A15553}"/>
                  </a:ext>
                </a:extLst>
              </p:cNvPr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82" name="Google Shape;14182;p31">
              <a:extLst>
                <a:ext uri="{FF2B5EF4-FFF2-40B4-BE49-F238E27FC236}">
                  <a16:creationId xmlns:a16="http://schemas.microsoft.com/office/drawing/2014/main" id="{E0958184-8303-5649-20B2-88E541E40EA2}"/>
                </a:ext>
              </a:extLst>
            </p:cNvPr>
            <p:cNvGrpSpPr/>
            <p:nvPr/>
          </p:nvGrpSpPr>
          <p:grpSpPr>
            <a:xfrm>
              <a:off x="7347557" y="4511474"/>
              <a:ext cx="1049633" cy="1136997"/>
              <a:chOff x="2130300" y="2121375"/>
              <a:chExt cx="212000" cy="229650"/>
            </a:xfrm>
          </p:grpSpPr>
          <p:sp>
            <p:nvSpPr>
              <p:cNvPr id="14183" name="Google Shape;14183;p31">
                <a:extLst>
                  <a:ext uri="{FF2B5EF4-FFF2-40B4-BE49-F238E27FC236}">
                    <a16:creationId xmlns:a16="http://schemas.microsoft.com/office/drawing/2014/main" id="{D26FA056-B4F2-2004-8371-0C1D41447F92}"/>
                  </a:ext>
                </a:extLst>
              </p:cNvPr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4" name="Google Shape;14184;p31">
                <a:extLst>
                  <a:ext uri="{FF2B5EF4-FFF2-40B4-BE49-F238E27FC236}">
                    <a16:creationId xmlns:a16="http://schemas.microsoft.com/office/drawing/2014/main" id="{F5A825EE-7FFD-FD23-EBF2-5FB2D9D81C7E}"/>
                  </a:ext>
                </a:extLst>
              </p:cNvPr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5" name="Google Shape;14185;p31">
                <a:extLst>
                  <a:ext uri="{FF2B5EF4-FFF2-40B4-BE49-F238E27FC236}">
                    <a16:creationId xmlns:a16="http://schemas.microsoft.com/office/drawing/2014/main" id="{9ED31585-479F-C558-108C-8F3B2BA27D94}"/>
                  </a:ext>
                </a:extLst>
              </p:cNvPr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6" name="Google Shape;14186;p31">
                <a:extLst>
                  <a:ext uri="{FF2B5EF4-FFF2-40B4-BE49-F238E27FC236}">
                    <a16:creationId xmlns:a16="http://schemas.microsoft.com/office/drawing/2014/main" id="{F1BEE2DB-8995-557B-C36C-E829D60FDC60}"/>
                  </a:ext>
                </a:extLst>
              </p:cNvPr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7" name="Google Shape;14187;p31">
                <a:extLst>
                  <a:ext uri="{FF2B5EF4-FFF2-40B4-BE49-F238E27FC236}">
                    <a16:creationId xmlns:a16="http://schemas.microsoft.com/office/drawing/2014/main" id="{D3201506-EA2B-E8FF-D28A-D2DBBC926B2C}"/>
                  </a:ext>
                </a:extLst>
              </p:cNvPr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8" name="Google Shape;14188;p31">
                <a:extLst>
                  <a:ext uri="{FF2B5EF4-FFF2-40B4-BE49-F238E27FC236}">
                    <a16:creationId xmlns:a16="http://schemas.microsoft.com/office/drawing/2014/main" id="{0F49354A-49DC-0CBF-B401-D150B839EF11}"/>
                  </a:ext>
                </a:extLst>
              </p:cNvPr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9" name="Google Shape;14189;p31">
                <a:extLst>
                  <a:ext uri="{FF2B5EF4-FFF2-40B4-BE49-F238E27FC236}">
                    <a16:creationId xmlns:a16="http://schemas.microsoft.com/office/drawing/2014/main" id="{B977762D-A95F-F70F-D94A-484491D11C43}"/>
                  </a:ext>
                </a:extLst>
              </p:cNvPr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14190;p31">
                <a:extLst>
                  <a:ext uri="{FF2B5EF4-FFF2-40B4-BE49-F238E27FC236}">
                    <a16:creationId xmlns:a16="http://schemas.microsoft.com/office/drawing/2014/main" id="{434A86F5-3E95-DCAC-16A5-3DAA493D9128}"/>
                  </a:ext>
                </a:extLst>
              </p:cNvPr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14191;p31">
                <a:extLst>
                  <a:ext uri="{FF2B5EF4-FFF2-40B4-BE49-F238E27FC236}">
                    <a16:creationId xmlns:a16="http://schemas.microsoft.com/office/drawing/2014/main" id="{2CA95DED-6141-7C0B-A9AC-0CAF2E7E4659}"/>
                  </a:ext>
                </a:extLst>
              </p:cNvPr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14192;p31">
                <a:extLst>
                  <a:ext uri="{FF2B5EF4-FFF2-40B4-BE49-F238E27FC236}">
                    <a16:creationId xmlns:a16="http://schemas.microsoft.com/office/drawing/2014/main" id="{858FC7FA-F629-098E-EEDC-BCA103F91653}"/>
                  </a:ext>
                </a:extLst>
              </p:cNvPr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14193;p31">
                <a:extLst>
                  <a:ext uri="{FF2B5EF4-FFF2-40B4-BE49-F238E27FC236}">
                    <a16:creationId xmlns:a16="http://schemas.microsoft.com/office/drawing/2014/main" id="{2ACE5BC6-DF76-DD2E-A84F-1D843A5AE3F7}"/>
                  </a:ext>
                </a:extLst>
              </p:cNvPr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14194;p31">
                <a:extLst>
                  <a:ext uri="{FF2B5EF4-FFF2-40B4-BE49-F238E27FC236}">
                    <a16:creationId xmlns:a16="http://schemas.microsoft.com/office/drawing/2014/main" id="{BD72488C-94E8-D294-F806-229C963D47DC}"/>
                  </a:ext>
                </a:extLst>
              </p:cNvPr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14195;p31">
                <a:extLst>
                  <a:ext uri="{FF2B5EF4-FFF2-40B4-BE49-F238E27FC236}">
                    <a16:creationId xmlns:a16="http://schemas.microsoft.com/office/drawing/2014/main" id="{ECC79077-336A-9B45-F1BF-1B6B690CA4B3}"/>
                  </a:ext>
                </a:extLst>
              </p:cNvPr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14196;p31">
                <a:extLst>
                  <a:ext uri="{FF2B5EF4-FFF2-40B4-BE49-F238E27FC236}">
                    <a16:creationId xmlns:a16="http://schemas.microsoft.com/office/drawing/2014/main" id="{3E49BDAE-4C3B-7832-BEF5-23EC9EBC6E64}"/>
                  </a:ext>
                </a:extLst>
              </p:cNvPr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14197;p31">
                <a:extLst>
                  <a:ext uri="{FF2B5EF4-FFF2-40B4-BE49-F238E27FC236}">
                    <a16:creationId xmlns:a16="http://schemas.microsoft.com/office/drawing/2014/main" id="{F6E80EA2-D529-1426-A38F-A52DC4C556DD}"/>
                  </a:ext>
                </a:extLst>
              </p:cNvPr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14198;p31">
                <a:extLst>
                  <a:ext uri="{FF2B5EF4-FFF2-40B4-BE49-F238E27FC236}">
                    <a16:creationId xmlns:a16="http://schemas.microsoft.com/office/drawing/2014/main" id="{8546687C-5446-555A-5C34-2ABD554F8206}"/>
                  </a:ext>
                </a:extLst>
              </p:cNvPr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9" name="Google Shape;14199;p31">
                <a:extLst>
                  <a:ext uri="{FF2B5EF4-FFF2-40B4-BE49-F238E27FC236}">
                    <a16:creationId xmlns:a16="http://schemas.microsoft.com/office/drawing/2014/main" id="{6BFF7F17-0957-2392-CE62-035126C1108A}"/>
                  </a:ext>
                </a:extLst>
              </p:cNvPr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0" name="Google Shape;14200;p31">
                <a:extLst>
                  <a:ext uri="{FF2B5EF4-FFF2-40B4-BE49-F238E27FC236}">
                    <a16:creationId xmlns:a16="http://schemas.microsoft.com/office/drawing/2014/main" id="{3B5E88E3-F4DF-C56D-7298-51A1B7050CFC}"/>
                  </a:ext>
                </a:extLst>
              </p:cNvPr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14201;p31">
                <a:extLst>
                  <a:ext uri="{FF2B5EF4-FFF2-40B4-BE49-F238E27FC236}">
                    <a16:creationId xmlns:a16="http://schemas.microsoft.com/office/drawing/2014/main" id="{8C60EE8B-90BD-BFFE-7753-A33DB6D44F6D}"/>
                  </a:ext>
                </a:extLst>
              </p:cNvPr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14202;p31">
                <a:extLst>
                  <a:ext uri="{FF2B5EF4-FFF2-40B4-BE49-F238E27FC236}">
                    <a16:creationId xmlns:a16="http://schemas.microsoft.com/office/drawing/2014/main" id="{ABABE486-2D2B-28E6-E666-154F2D89BDA1}"/>
                  </a:ext>
                </a:extLst>
              </p:cNvPr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14203;p31">
                <a:extLst>
                  <a:ext uri="{FF2B5EF4-FFF2-40B4-BE49-F238E27FC236}">
                    <a16:creationId xmlns:a16="http://schemas.microsoft.com/office/drawing/2014/main" id="{18F2229A-3822-8023-5593-C499D061B423}"/>
                  </a:ext>
                </a:extLst>
              </p:cNvPr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14204;p31">
                <a:extLst>
                  <a:ext uri="{FF2B5EF4-FFF2-40B4-BE49-F238E27FC236}">
                    <a16:creationId xmlns:a16="http://schemas.microsoft.com/office/drawing/2014/main" id="{321E5FEC-7CD8-ADC3-BB13-B64027AC8035}"/>
                  </a:ext>
                </a:extLst>
              </p:cNvPr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14205;p31">
                <a:extLst>
                  <a:ext uri="{FF2B5EF4-FFF2-40B4-BE49-F238E27FC236}">
                    <a16:creationId xmlns:a16="http://schemas.microsoft.com/office/drawing/2014/main" id="{13818F97-D133-68A6-AC7D-1C44C1E7D1CA}"/>
                  </a:ext>
                </a:extLst>
              </p:cNvPr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14206;p31">
                <a:extLst>
                  <a:ext uri="{FF2B5EF4-FFF2-40B4-BE49-F238E27FC236}">
                    <a16:creationId xmlns:a16="http://schemas.microsoft.com/office/drawing/2014/main" id="{5038F44B-7054-0450-5106-DEBF2FEBEA1A}"/>
                  </a:ext>
                </a:extLst>
              </p:cNvPr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14207;p31">
                <a:extLst>
                  <a:ext uri="{FF2B5EF4-FFF2-40B4-BE49-F238E27FC236}">
                    <a16:creationId xmlns:a16="http://schemas.microsoft.com/office/drawing/2014/main" id="{53DB1735-290E-2C6B-7536-3524E9527C83}"/>
                  </a:ext>
                </a:extLst>
              </p:cNvPr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14208;p31">
                <a:extLst>
                  <a:ext uri="{FF2B5EF4-FFF2-40B4-BE49-F238E27FC236}">
                    <a16:creationId xmlns:a16="http://schemas.microsoft.com/office/drawing/2014/main" id="{1E43DD9A-7B4D-3831-1876-C5F189C63B3B}"/>
                  </a:ext>
                </a:extLst>
              </p:cNvPr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14209;p31">
                <a:extLst>
                  <a:ext uri="{FF2B5EF4-FFF2-40B4-BE49-F238E27FC236}">
                    <a16:creationId xmlns:a16="http://schemas.microsoft.com/office/drawing/2014/main" id="{BE665391-F28C-46A9-378E-833E7775F835}"/>
                  </a:ext>
                </a:extLst>
              </p:cNvPr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0" name="Google Shape;14210;p31">
                <a:extLst>
                  <a:ext uri="{FF2B5EF4-FFF2-40B4-BE49-F238E27FC236}">
                    <a16:creationId xmlns:a16="http://schemas.microsoft.com/office/drawing/2014/main" id="{266DDEB2-4C9A-0C26-3BE1-3C4FA1569EB6}"/>
                  </a:ext>
                </a:extLst>
              </p:cNvPr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1" name="Google Shape;14211;p31">
                <a:extLst>
                  <a:ext uri="{FF2B5EF4-FFF2-40B4-BE49-F238E27FC236}">
                    <a16:creationId xmlns:a16="http://schemas.microsoft.com/office/drawing/2014/main" id="{0202278B-9B31-8478-73BA-E1272679C0BD}"/>
                  </a:ext>
                </a:extLst>
              </p:cNvPr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2" name="Google Shape;14212;p31">
                <a:extLst>
                  <a:ext uri="{FF2B5EF4-FFF2-40B4-BE49-F238E27FC236}">
                    <a16:creationId xmlns:a16="http://schemas.microsoft.com/office/drawing/2014/main" id="{C7C823EE-C07F-0276-E318-EF96C0B64C10}"/>
                  </a:ext>
                </a:extLst>
              </p:cNvPr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3" name="Google Shape;14213;p31">
                <a:extLst>
                  <a:ext uri="{FF2B5EF4-FFF2-40B4-BE49-F238E27FC236}">
                    <a16:creationId xmlns:a16="http://schemas.microsoft.com/office/drawing/2014/main" id="{5508CAB5-87AB-738B-C2CF-D67BA6766FCA}"/>
                  </a:ext>
                </a:extLst>
              </p:cNvPr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14214;p31">
                <a:extLst>
                  <a:ext uri="{FF2B5EF4-FFF2-40B4-BE49-F238E27FC236}">
                    <a16:creationId xmlns:a16="http://schemas.microsoft.com/office/drawing/2014/main" id="{E48BD8A1-F5BA-CD01-4F93-184FB0960DC0}"/>
                  </a:ext>
                </a:extLst>
              </p:cNvPr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14215;p31">
                <a:extLst>
                  <a:ext uri="{FF2B5EF4-FFF2-40B4-BE49-F238E27FC236}">
                    <a16:creationId xmlns:a16="http://schemas.microsoft.com/office/drawing/2014/main" id="{69682D88-9191-A711-882C-7E0CCDCC24F8}"/>
                  </a:ext>
                </a:extLst>
              </p:cNvPr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14216;p31">
                <a:extLst>
                  <a:ext uri="{FF2B5EF4-FFF2-40B4-BE49-F238E27FC236}">
                    <a16:creationId xmlns:a16="http://schemas.microsoft.com/office/drawing/2014/main" id="{B77DFC46-74C7-692A-EB52-FC57B8846385}"/>
                  </a:ext>
                </a:extLst>
              </p:cNvPr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14217;p31">
                <a:extLst>
                  <a:ext uri="{FF2B5EF4-FFF2-40B4-BE49-F238E27FC236}">
                    <a16:creationId xmlns:a16="http://schemas.microsoft.com/office/drawing/2014/main" id="{ACAB490A-41D6-9A9B-17B2-1BDE8B4AA498}"/>
                  </a:ext>
                </a:extLst>
              </p:cNvPr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14218;p31">
                <a:extLst>
                  <a:ext uri="{FF2B5EF4-FFF2-40B4-BE49-F238E27FC236}">
                    <a16:creationId xmlns:a16="http://schemas.microsoft.com/office/drawing/2014/main" id="{21E7513E-DA05-CA90-63E8-60FBC0126645}"/>
                  </a:ext>
                </a:extLst>
              </p:cNvPr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14219;p31">
                <a:extLst>
                  <a:ext uri="{FF2B5EF4-FFF2-40B4-BE49-F238E27FC236}">
                    <a16:creationId xmlns:a16="http://schemas.microsoft.com/office/drawing/2014/main" id="{420B8CE0-DE28-8227-6EEA-2A2A31068C77}"/>
                  </a:ext>
                </a:extLst>
              </p:cNvPr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14220;p31">
                <a:extLst>
                  <a:ext uri="{FF2B5EF4-FFF2-40B4-BE49-F238E27FC236}">
                    <a16:creationId xmlns:a16="http://schemas.microsoft.com/office/drawing/2014/main" id="{55A54F90-4128-4E3E-5859-144F79BFA273}"/>
                  </a:ext>
                </a:extLst>
              </p:cNvPr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14221;p31">
                <a:extLst>
                  <a:ext uri="{FF2B5EF4-FFF2-40B4-BE49-F238E27FC236}">
                    <a16:creationId xmlns:a16="http://schemas.microsoft.com/office/drawing/2014/main" id="{DEC1C837-D81C-6966-61DF-6ADDCEB4C84B}"/>
                  </a:ext>
                </a:extLst>
              </p:cNvPr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14222;p31">
                <a:extLst>
                  <a:ext uri="{FF2B5EF4-FFF2-40B4-BE49-F238E27FC236}">
                    <a16:creationId xmlns:a16="http://schemas.microsoft.com/office/drawing/2014/main" id="{054960B9-990E-3653-F960-A30B52C2B687}"/>
                  </a:ext>
                </a:extLst>
              </p:cNvPr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14223;p31">
                <a:extLst>
                  <a:ext uri="{FF2B5EF4-FFF2-40B4-BE49-F238E27FC236}">
                    <a16:creationId xmlns:a16="http://schemas.microsoft.com/office/drawing/2014/main" id="{5203406B-7B3F-E7F4-0500-E42DFEEC81B2}"/>
                  </a:ext>
                </a:extLst>
              </p:cNvPr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14224;p31">
                <a:extLst>
                  <a:ext uri="{FF2B5EF4-FFF2-40B4-BE49-F238E27FC236}">
                    <a16:creationId xmlns:a16="http://schemas.microsoft.com/office/drawing/2014/main" id="{7B65A3AD-62CF-F887-C9DF-CB759BFF216B}"/>
                  </a:ext>
                </a:extLst>
              </p:cNvPr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14225;p31">
                <a:extLst>
                  <a:ext uri="{FF2B5EF4-FFF2-40B4-BE49-F238E27FC236}">
                    <a16:creationId xmlns:a16="http://schemas.microsoft.com/office/drawing/2014/main" id="{DED38D8C-FA2A-E24A-8664-087FAC8EE9FE}"/>
                  </a:ext>
                </a:extLst>
              </p:cNvPr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26" name="Google Shape;14226;p31">
              <a:extLst>
                <a:ext uri="{FF2B5EF4-FFF2-40B4-BE49-F238E27FC236}">
                  <a16:creationId xmlns:a16="http://schemas.microsoft.com/office/drawing/2014/main" id="{9842F687-A0AF-C20D-51CD-3A84A0D4EB30}"/>
                </a:ext>
              </a:extLst>
            </p:cNvPr>
            <p:cNvGrpSpPr/>
            <p:nvPr/>
          </p:nvGrpSpPr>
          <p:grpSpPr>
            <a:xfrm>
              <a:off x="8397207" y="4511474"/>
              <a:ext cx="1049633" cy="1136997"/>
              <a:chOff x="2130300" y="2121375"/>
              <a:chExt cx="212000" cy="229650"/>
            </a:xfrm>
          </p:grpSpPr>
          <p:sp>
            <p:nvSpPr>
              <p:cNvPr id="14227" name="Google Shape;14227;p31">
                <a:extLst>
                  <a:ext uri="{FF2B5EF4-FFF2-40B4-BE49-F238E27FC236}">
                    <a16:creationId xmlns:a16="http://schemas.microsoft.com/office/drawing/2014/main" id="{5CB49925-313D-185D-E60B-C4DFCCC0C3E4}"/>
                  </a:ext>
                </a:extLst>
              </p:cNvPr>
              <p:cNvSpPr/>
              <p:nvPr/>
            </p:nvSpPr>
            <p:spPr>
              <a:xfrm>
                <a:off x="2130300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14228;p31">
                <a:extLst>
                  <a:ext uri="{FF2B5EF4-FFF2-40B4-BE49-F238E27FC236}">
                    <a16:creationId xmlns:a16="http://schemas.microsoft.com/office/drawing/2014/main" id="{63D16F56-90F2-C209-8867-6ACCF7BB0417}"/>
                  </a:ext>
                </a:extLst>
              </p:cNvPr>
              <p:cNvSpPr/>
              <p:nvPr/>
            </p:nvSpPr>
            <p:spPr>
              <a:xfrm>
                <a:off x="2165550" y="2121375"/>
                <a:ext cx="17675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14229;p31">
                <a:extLst>
                  <a:ext uri="{FF2B5EF4-FFF2-40B4-BE49-F238E27FC236}">
                    <a16:creationId xmlns:a16="http://schemas.microsoft.com/office/drawing/2014/main" id="{72644255-67D8-AECA-6E21-62DDA878180F}"/>
                  </a:ext>
                </a:extLst>
              </p:cNvPr>
              <p:cNvSpPr/>
              <p:nvPr/>
            </p:nvSpPr>
            <p:spPr>
              <a:xfrm>
                <a:off x="2253725" y="2121375"/>
                <a:ext cx="180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21" y="706"/>
                    </a:lnTo>
                    <a:lnTo>
                      <a:pt x="72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14230;p31">
                <a:extLst>
                  <a:ext uri="{FF2B5EF4-FFF2-40B4-BE49-F238E27FC236}">
                    <a16:creationId xmlns:a16="http://schemas.microsoft.com/office/drawing/2014/main" id="{C75E4744-DAF1-B51D-FEB9-AC2A73CCC89F}"/>
                  </a:ext>
                </a:extLst>
              </p:cNvPr>
              <p:cNvSpPr/>
              <p:nvPr/>
            </p:nvSpPr>
            <p:spPr>
              <a:xfrm>
                <a:off x="21655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14231;p31">
                <a:extLst>
                  <a:ext uri="{FF2B5EF4-FFF2-40B4-BE49-F238E27FC236}">
                    <a16:creationId xmlns:a16="http://schemas.microsoft.com/office/drawing/2014/main" id="{6DC23189-E556-B114-FAFA-081011780132}"/>
                  </a:ext>
                </a:extLst>
              </p:cNvPr>
              <p:cNvSpPr/>
              <p:nvPr/>
            </p:nvSpPr>
            <p:spPr>
              <a:xfrm>
                <a:off x="2200825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14232;p31">
                <a:extLst>
                  <a:ext uri="{FF2B5EF4-FFF2-40B4-BE49-F238E27FC236}">
                    <a16:creationId xmlns:a16="http://schemas.microsoft.com/office/drawing/2014/main" id="{87D5B570-AB98-4A10-A645-B058255D0550}"/>
                  </a:ext>
                </a:extLst>
              </p:cNvPr>
              <p:cNvSpPr/>
              <p:nvPr/>
            </p:nvSpPr>
            <p:spPr>
              <a:xfrm>
                <a:off x="2236100" y="2139025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14233;p31">
                <a:extLst>
                  <a:ext uri="{FF2B5EF4-FFF2-40B4-BE49-F238E27FC236}">
                    <a16:creationId xmlns:a16="http://schemas.microsoft.com/office/drawing/2014/main" id="{ED8AE76F-9F47-7AA3-AB9E-A32BCC8BF66D}"/>
                  </a:ext>
                </a:extLst>
              </p:cNvPr>
              <p:cNvSpPr/>
              <p:nvPr/>
            </p:nvSpPr>
            <p:spPr>
              <a:xfrm>
                <a:off x="2271750" y="2139025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14234;p31">
                <a:extLst>
                  <a:ext uri="{FF2B5EF4-FFF2-40B4-BE49-F238E27FC236}">
                    <a16:creationId xmlns:a16="http://schemas.microsoft.com/office/drawing/2014/main" id="{60906D4F-3387-6B1E-70C8-35F69C82039D}"/>
                  </a:ext>
                </a:extLst>
              </p:cNvPr>
              <p:cNvSpPr/>
              <p:nvPr/>
            </p:nvSpPr>
            <p:spPr>
              <a:xfrm>
                <a:off x="2130300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14235;p31">
                <a:extLst>
                  <a:ext uri="{FF2B5EF4-FFF2-40B4-BE49-F238E27FC236}">
                    <a16:creationId xmlns:a16="http://schemas.microsoft.com/office/drawing/2014/main" id="{C9815C17-68B3-C124-3B27-6186412F07C5}"/>
                  </a:ext>
                </a:extLst>
              </p:cNvPr>
              <p:cNvSpPr/>
              <p:nvPr/>
            </p:nvSpPr>
            <p:spPr>
              <a:xfrm>
                <a:off x="21655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14236;p31">
                <a:extLst>
                  <a:ext uri="{FF2B5EF4-FFF2-40B4-BE49-F238E27FC236}">
                    <a16:creationId xmlns:a16="http://schemas.microsoft.com/office/drawing/2014/main" id="{F4D0EF5A-76CD-B667-DD81-2A7953F118F1}"/>
                  </a:ext>
                </a:extLst>
              </p:cNvPr>
              <p:cNvSpPr/>
              <p:nvPr/>
            </p:nvSpPr>
            <p:spPr>
              <a:xfrm>
                <a:off x="2200825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14237;p31">
                <a:extLst>
                  <a:ext uri="{FF2B5EF4-FFF2-40B4-BE49-F238E27FC236}">
                    <a16:creationId xmlns:a16="http://schemas.microsoft.com/office/drawing/2014/main" id="{7E252A8A-4083-B81C-037A-CDA96E7075E7}"/>
                  </a:ext>
                </a:extLst>
              </p:cNvPr>
              <p:cNvSpPr/>
              <p:nvPr/>
            </p:nvSpPr>
            <p:spPr>
              <a:xfrm>
                <a:off x="2236100" y="21742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14238;p31">
                <a:extLst>
                  <a:ext uri="{FF2B5EF4-FFF2-40B4-BE49-F238E27FC236}">
                    <a16:creationId xmlns:a16="http://schemas.microsoft.com/office/drawing/2014/main" id="{2FFBC6B7-EB30-70D0-5B65-FE5BDEF650B4}"/>
                  </a:ext>
                </a:extLst>
              </p:cNvPr>
              <p:cNvSpPr/>
              <p:nvPr/>
            </p:nvSpPr>
            <p:spPr>
              <a:xfrm>
                <a:off x="2271750" y="21742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14239;p31">
                <a:extLst>
                  <a:ext uri="{FF2B5EF4-FFF2-40B4-BE49-F238E27FC236}">
                    <a16:creationId xmlns:a16="http://schemas.microsoft.com/office/drawing/2014/main" id="{6F03267F-97D3-980A-32F8-1D293C5CE0E2}"/>
                  </a:ext>
                </a:extLst>
              </p:cNvPr>
              <p:cNvSpPr/>
              <p:nvPr/>
            </p:nvSpPr>
            <p:spPr>
              <a:xfrm>
                <a:off x="2130300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14240;p31">
                <a:extLst>
                  <a:ext uri="{FF2B5EF4-FFF2-40B4-BE49-F238E27FC236}">
                    <a16:creationId xmlns:a16="http://schemas.microsoft.com/office/drawing/2014/main" id="{63C3D2CB-D59C-6649-2B55-2D895FBEF4AF}"/>
                  </a:ext>
                </a:extLst>
              </p:cNvPr>
              <p:cNvSpPr/>
              <p:nvPr/>
            </p:nvSpPr>
            <p:spPr>
              <a:xfrm>
                <a:off x="21655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14241;p31">
                <a:extLst>
                  <a:ext uri="{FF2B5EF4-FFF2-40B4-BE49-F238E27FC236}">
                    <a16:creationId xmlns:a16="http://schemas.microsoft.com/office/drawing/2014/main" id="{1D0C956D-4D41-60FC-5921-1235CCA1F047}"/>
                  </a:ext>
                </a:extLst>
              </p:cNvPr>
              <p:cNvSpPr/>
              <p:nvPr/>
            </p:nvSpPr>
            <p:spPr>
              <a:xfrm>
                <a:off x="2200825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14242;p31">
                <a:extLst>
                  <a:ext uri="{FF2B5EF4-FFF2-40B4-BE49-F238E27FC236}">
                    <a16:creationId xmlns:a16="http://schemas.microsoft.com/office/drawing/2014/main" id="{824452D1-A9F1-08BA-5E03-F10F4AE6BB6E}"/>
                  </a:ext>
                </a:extLst>
              </p:cNvPr>
              <p:cNvSpPr/>
              <p:nvPr/>
            </p:nvSpPr>
            <p:spPr>
              <a:xfrm>
                <a:off x="2236100" y="2209550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26" y="1427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3" name="Google Shape;14243;p31">
                <a:extLst>
                  <a:ext uri="{FF2B5EF4-FFF2-40B4-BE49-F238E27FC236}">
                    <a16:creationId xmlns:a16="http://schemas.microsoft.com/office/drawing/2014/main" id="{7B41099E-4CAE-6E4C-A93A-2EA5242E7051}"/>
                  </a:ext>
                </a:extLst>
              </p:cNvPr>
              <p:cNvSpPr/>
              <p:nvPr/>
            </p:nvSpPr>
            <p:spPr>
              <a:xfrm>
                <a:off x="2271750" y="2209550"/>
                <a:ext cx="353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4" name="Google Shape;14244;p31">
                <a:extLst>
                  <a:ext uri="{FF2B5EF4-FFF2-40B4-BE49-F238E27FC236}">
                    <a16:creationId xmlns:a16="http://schemas.microsoft.com/office/drawing/2014/main" id="{C270B813-C81E-66A0-2A6D-35143FAEF605}"/>
                  </a:ext>
                </a:extLst>
              </p:cNvPr>
              <p:cNvSpPr/>
              <p:nvPr/>
            </p:nvSpPr>
            <p:spPr>
              <a:xfrm>
                <a:off x="2130300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14245;p31">
                <a:extLst>
                  <a:ext uri="{FF2B5EF4-FFF2-40B4-BE49-F238E27FC236}">
                    <a16:creationId xmlns:a16="http://schemas.microsoft.com/office/drawing/2014/main" id="{E3FE2A14-5D77-22F7-7738-FFD7F4F2B5EB}"/>
                  </a:ext>
                </a:extLst>
              </p:cNvPr>
              <p:cNvSpPr/>
              <p:nvPr/>
            </p:nvSpPr>
            <p:spPr>
              <a:xfrm>
                <a:off x="21655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14246;p31">
                <a:extLst>
                  <a:ext uri="{FF2B5EF4-FFF2-40B4-BE49-F238E27FC236}">
                    <a16:creationId xmlns:a16="http://schemas.microsoft.com/office/drawing/2014/main" id="{23B8BFAC-E193-9790-47C5-B542A20DA6F0}"/>
                  </a:ext>
                </a:extLst>
              </p:cNvPr>
              <p:cNvSpPr/>
              <p:nvPr/>
            </p:nvSpPr>
            <p:spPr>
              <a:xfrm>
                <a:off x="2200825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14247;p31">
                <a:extLst>
                  <a:ext uri="{FF2B5EF4-FFF2-40B4-BE49-F238E27FC236}">
                    <a16:creationId xmlns:a16="http://schemas.microsoft.com/office/drawing/2014/main" id="{D0000D4E-DAD7-FB5A-C014-F588E788807D}"/>
                  </a:ext>
                </a:extLst>
              </p:cNvPr>
              <p:cNvSpPr/>
              <p:nvPr/>
            </p:nvSpPr>
            <p:spPr>
              <a:xfrm>
                <a:off x="2236100" y="2245200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26" y="1412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14248;p31">
                <a:extLst>
                  <a:ext uri="{FF2B5EF4-FFF2-40B4-BE49-F238E27FC236}">
                    <a16:creationId xmlns:a16="http://schemas.microsoft.com/office/drawing/2014/main" id="{C1A7D801-76D3-4ECD-67DD-B0C71D042BD1}"/>
                  </a:ext>
                </a:extLst>
              </p:cNvPr>
              <p:cNvSpPr/>
              <p:nvPr/>
            </p:nvSpPr>
            <p:spPr>
              <a:xfrm>
                <a:off x="2271750" y="2245200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9" name="Google Shape;14249;p31">
                <a:extLst>
                  <a:ext uri="{FF2B5EF4-FFF2-40B4-BE49-F238E27FC236}">
                    <a16:creationId xmlns:a16="http://schemas.microsoft.com/office/drawing/2014/main" id="{9B51511C-92AE-6AF6-9020-F074E889B34F}"/>
                  </a:ext>
                </a:extLst>
              </p:cNvPr>
              <p:cNvSpPr/>
              <p:nvPr/>
            </p:nvSpPr>
            <p:spPr>
              <a:xfrm>
                <a:off x="2130300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0" name="Google Shape;14250;p31">
                <a:extLst>
                  <a:ext uri="{FF2B5EF4-FFF2-40B4-BE49-F238E27FC236}">
                    <a16:creationId xmlns:a16="http://schemas.microsoft.com/office/drawing/2014/main" id="{C2213AC0-620D-F54D-0658-EDCB06B09663}"/>
                  </a:ext>
                </a:extLst>
              </p:cNvPr>
              <p:cNvSpPr/>
              <p:nvPr/>
            </p:nvSpPr>
            <p:spPr>
              <a:xfrm>
                <a:off x="21655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1" y="1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1" name="Google Shape;14251;p31">
                <a:extLst>
                  <a:ext uri="{FF2B5EF4-FFF2-40B4-BE49-F238E27FC236}">
                    <a16:creationId xmlns:a16="http://schemas.microsoft.com/office/drawing/2014/main" id="{58187C83-822D-A3F2-75E0-95DE74A9F4C0}"/>
                  </a:ext>
                </a:extLst>
              </p:cNvPr>
              <p:cNvSpPr/>
              <p:nvPr/>
            </p:nvSpPr>
            <p:spPr>
              <a:xfrm>
                <a:off x="2200825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2" name="Google Shape;14252;p31">
                <a:extLst>
                  <a:ext uri="{FF2B5EF4-FFF2-40B4-BE49-F238E27FC236}">
                    <a16:creationId xmlns:a16="http://schemas.microsoft.com/office/drawing/2014/main" id="{5ECD1240-6EC6-7E6D-F300-13E19D74B84D}"/>
                  </a:ext>
                </a:extLst>
              </p:cNvPr>
              <p:cNvSpPr/>
              <p:nvPr/>
            </p:nvSpPr>
            <p:spPr>
              <a:xfrm>
                <a:off x="2236100" y="2280475"/>
                <a:ext cx="356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3" name="Google Shape;14253;p31">
                <a:extLst>
                  <a:ext uri="{FF2B5EF4-FFF2-40B4-BE49-F238E27FC236}">
                    <a16:creationId xmlns:a16="http://schemas.microsoft.com/office/drawing/2014/main" id="{259FF59F-785A-518E-B41A-12C6CE7ADCCD}"/>
                  </a:ext>
                </a:extLst>
              </p:cNvPr>
              <p:cNvSpPr/>
              <p:nvPr/>
            </p:nvSpPr>
            <p:spPr>
              <a:xfrm>
                <a:off x="2271750" y="2280475"/>
                <a:ext cx="35300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4" name="Google Shape;14254;p31">
                <a:extLst>
                  <a:ext uri="{FF2B5EF4-FFF2-40B4-BE49-F238E27FC236}">
                    <a16:creationId xmlns:a16="http://schemas.microsoft.com/office/drawing/2014/main" id="{0C9FBC87-B854-B66C-6E5A-314E565BD1AA}"/>
                  </a:ext>
                </a:extLst>
              </p:cNvPr>
              <p:cNvSpPr/>
              <p:nvPr/>
            </p:nvSpPr>
            <p:spPr>
              <a:xfrm>
                <a:off x="2130300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5" name="Google Shape;14255;p31">
                <a:extLst>
                  <a:ext uri="{FF2B5EF4-FFF2-40B4-BE49-F238E27FC236}">
                    <a16:creationId xmlns:a16="http://schemas.microsoft.com/office/drawing/2014/main" id="{38FAC44A-E240-F607-C581-8FE6263C4A2C}"/>
                  </a:ext>
                </a:extLst>
              </p:cNvPr>
              <p:cNvSpPr/>
              <p:nvPr/>
            </p:nvSpPr>
            <p:spPr>
              <a:xfrm>
                <a:off x="21655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1" y="0"/>
                    </a:moveTo>
                    <a:lnTo>
                      <a:pt x="1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6" name="Google Shape;14256;p31">
                <a:extLst>
                  <a:ext uri="{FF2B5EF4-FFF2-40B4-BE49-F238E27FC236}">
                    <a16:creationId xmlns:a16="http://schemas.microsoft.com/office/drawing/2014/main" id="{5EC726AD-866C-420A-1C68-42406AF50968}"/>
                  </a:ext>
                </a:extLst>
              </p:cNvPr>
              <p:cNvSpPr/>
              <p:nvPr/>
            </p:nvSpPr>
            <p:spPr>
              <a:xfrm>
                <a:off x="2200825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7" name="Google Shape;14257;p31">
                <a:extLst>
                  <a:ext uri="{FF2B5EF4-FFF2-40B4-BE49-F238E27FC236}">
                    <a16:creationId xmlns:a16="http://schemas.microsoft.com/office/drawing/2014/main" id="{AEBABDA9-1AE1-FADA-4240-3B0A07DB7A40}"/>
                  </a:ext>
                </a:extLst>
              </p:cNvPr>
              <p:cNvSpPr/>
              <p:nvPr/>
            </p:nvSpPr>
            <p:spPr>
              <a:xfrm>
                <a:off x="2236100" y="2315750"/>
                <a:ext cx="356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26" y="1411"/>
                    </a:lnTo>
                    <a:lnTo>
                      <a:pt x="1426" y="0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8" name="Google Shape;14258;p31">
                <a:extLst>
                  <a:ext uri="{FF2B5EF4-FFF2-40B4-BE49-F238E27FC236}">
                    <a16:creationId xmlns:a16="http://schemas.microsoft.com/office/drawing/2014/main" id="{744ED9CC-43B7-132E-3B33-70AF44C0A764}"/>
                  </a:ext>
                </a:extLst>
              </p:cNvPr>
              <p:cNvSpPr/>
              <p:nvPr/>
            </p:nvSpPr>
            <p:spPr>
              <a:xfrm>
                <a:off x="2271750" y="2315750"/>
                <a:ext cx="353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2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9" name="Google Shape;14259;p31">
                <a:extLst>
                  <a:ext uri="{FF2B5EF4-FFF2-40B4-BE49-F238E27FC236}">
                    <a16:creationId xmlns:a16="http://schemas.microsoft.com/office/drawing/2014/main" id="{6EDA6D8E-C747-962F-43FE-0ED72A444D50}"/>
                  </a:ext>
                </a:extLst>
              </p:cNvPr>
              <p:cNvSpPr/>
              <p:nvPr/>
            </p:nvSpPr>
            <p:spPr>
              <a:xfrm>
                <a:off x="2307025" y="2139025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0" name="Google Shape;14260;p31">
                <a:extLst>
                  <a:ext uri="{FF2B5EF4-FFF2-40B4-BE49-F238E27FC236}">
                    <a16:creationId xmlns:a16="http://schemas.microsoft.com/office/drawing/2014/main" id="{56493DC9-3B8B-3FF5-E1DF-E2FD07722DDB}"/>
                  </a:ext>
                </a:extLst>
              </p:cNvPr>
              <p:cNvSpPr/>
              <p:nvPr/>
            </p:nvSpPr>
            <p:spPr>
              <a:xfrm>
                <a:off x="2307025" y="21742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1" name="Google Shape;14261;p31">
                <a:extLst>
                  <a:ext uri="{FF2B5EF4-FFF2-40B4-BE49-F238E27FC236}">
                    <a16:creationId xmlns:a16="http://schemas.microsoft.com/office/drawing/2014/main" id="{98996113-9004-0872-8784-6CCCA96EACC0}"/>
                  </a:ext>
                </a:extLst>
              </p:cNvPr>
              <p:cNvSpPr/>
              <p:nvPr/>
            </p:nvSpPr>
            <p:spPr>
              <a:xfrm>
                <a:off x="2307025" y="2209550"/>
                <a:ext cx="352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27" extrusionOk="0">
                    <a:moveTo>
                      <a:pt x="0" y="1"/>
                    </a:moveTo>
                    <a:lnTo>
                      <a:pt x="0" y="1427"/>
                    </a:lnTo>
                    <a:lnTo>
                      <a:pt x="1411" y="1427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2" name="Google Shape;14262;p31">
                <a:extLst>
                  <a:ext uri="{FF2B5EF4-FFF2-40B4-BE49-F238E27FC236}">
                    <a16:creationId xmlns:a16="http://schemas.microsoft.com/office/drawing/2014/main" id="{3A072BD1-1D57-4EC3-67A0-3005129383D1}"/>
                  </a:ext>
                </a:extLst>
              </p:cNvPr>
              <p:cNvSpPr/>
              <p:nvPr/>
            </p:nvSpPr>
            <p:spPr>
              <a:xfrm>
                <a:off x="2307025" y="2245200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2"/>
                    </a:lnTo>
                    <a:lnTo>
                      <a:pt x="1411" y="1412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3" name="Google Shape;14263;p31">
                <a:extLst>
                  <a:ext uri="{FF2B5EF4-FFF2-40B4-BE49-F238E27FC236}">
                    <a16:creationId xmlns:a16="http://schemas.microsoft.com/office/drawing/2014/main" id="{51A7CFDB-FF85-ADB4-1421-3F0D105C8CAE}"/>
                  </a:ext>
                </a:extLst>
              </p:cNvPr>
              <p:cNvSpPr/>
              <p:nvPr/>
            </p:nvSpPr>
            <p:spPr>
              <a:xfrm>
                <a:off x="2307025" y="2280475"/>
                <a:ext cx="35275" cy="353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2" extrusionOk="0">
                    <a:moveTo>
                      <a:pt x="0" y="1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rgbClr val="7F5A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4" name="Google Shape;14264;p31">
                <a:extLst>
                  <a:ext uri="{FF2B5EF4-FFF2-40B4-BE49-F238E27FC236}">
                    <a16:creationId xmlns:a16="http://schemas.microsoft.com/office/drawing/2014/main" id="{0E92F1F3-7457-76CD-0ED2-41981E35E85D}"/>
                  </a:ext>
                </a:extLst>
              </p:cNvPr>
              <p:cNvSpPr/>
              <p:nvPr/>
            </p:nvSpPr>
            <p:spPr>
              <a:xfrm>
                <a:off x="2307025" y="2315750"/>
                <a:ext cx="35275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1411" extrusionOk="0">
                    <a:moveTo>
                      <a:pt x="0" y="0"/>
                    </a:moveTo>
                    <a:lnTo>
                      <a:pt x="0" y="1411"/>
                    </a:lnTo>
                    <a:lnTo>
                      <a:pt x="1411" y="1411"/>
                    </a:lnTo>
                    <a:lnTo>
                      <a:pt x="141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5" name="Google Shape;14265;p31">
                <a:extLst>
                  <a:ext uri="{FF2B5EF4-FFF2-40B4-BE49-F238E27FC236}">
                    <a16:creationId xmlns:a16="http://schemas.microsoft.com/office/drawing/2014/main" id="{AB8912B6-C14F-FFAD-474F-AEE52A850287}"/>
                  </a:ext>
                </a:extLst>
              </p:cNvPr>
              <p:cNvSpPr/>
              <p:nvPr/>
            </p:nvSpPr>
            <p:spPr>
              <a:xfrm>
                <a:off x="2307025" y="212137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0" y="1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1"/>
                    </a:lnTo>
                    <a:close/>
                  </a:path>
                </a:pathLst>
              </a:custGeom>
              <a:solidFill>
                <a:srgbClr val="80A1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6" name="Google Shape;14266;p31">
                <a:extLst>
                  <a:ext uri="{FF2B5EF4-FFF2-40B4-BE49-F238E27FC236}">
                    <a16:creationId xmlns:a16="http://schemas.microsoft.com/office/drawing/2014/main" id="{09725636-9065-A68A-37AA-E4F2E0634945}"/>
                  </a:ext>
                </a:extLst>
              </p:cNvPr>
              <p:cNvSpPr/>
              <p:nvPr/>
            </p:nvSpPr>
            <p:spPr>
              <a:xfrm>
                <a:off x="2236100" y="2262850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0" y="0"/>
                    </a:moveTo>
                    <a:lnTo>
                      <a:pt x="0" y="706"/>
                    </a:lnTo>
                    <a:lnTo>
                      <a:pt x="705" y="706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7" name="Google Shape;14267;p31">
                <a:extLst>
                  <a:ext uri="{FF2B5EF4-FFF2-40B4-BE49-F238E27FC236}">
                    <a16:creationId xmlns:a16="http://schemas.microsoft.com/office/drawing/2014/main" id="{0FBC7BFC-9A17-A0E6-256F-D4E3C214E536}"/>
                  </a:ext>
                </a:extLst>
              </p:cNvPr>
              <p:cNvSpPr/>
              <p:nvPr/>
            </p:nvSpPr>
            <p:spPr>
              <a:xfrm>
                <a:off x="2298000" y="2271475"/>
                <a:ext cx="176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1" y="0"/>
                    </a:moveTo>
                    <a:lnTo>
                      <a:pt x="1" y="705"/>
                    </a:lnTo>
                    <a:lnTo>
                      <a:pt x="706" y="705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8" name="Google Shape;14268;p31">
                <a:extLst>
                  <a:ext uri="{FF2B5EF4-FFF2-40B4-BE49-F238E27FC236}">
                    <a16:creationId xmlns:a16="http://schemas.microsoft.com/office/drawing/2014/main" id="{66748076-9365-2DEC-AE38-0D67D71182D4}"/>
                  </a:ext>
                </a:extLst>
              </p:cNvPr>
              <p:cNvSpPr/>
              <p:nvPr/>
            </p:nvSpPr>
            <p:spPr>
              <a:xfrm>
                <a:off x="2192200" y="2200925"/>
                <a:ext cx="1765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7" extrusionOk="0">
                    <a:moveTo>
                      <a:pt x="1" y="1"/>
                    </a:moveTo>
                    <a:lnTo>
                      <a:pt x="1" y="706"/>
                    </a:lnTo>
                    <a:lnTo>
                      <a:pt x="706" y="706"/>
                    </a:lnTo>
                    <a:lnTo>
                      <a:pt x="70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9" name="Google Shape;14269;p31">
                <a:extLst>
                  <a:ext uri="{FF2B5EF4-FFF2-40B4-BE49-F238E27FC236}">
                    <a16:creationId xmlns:a16="http://schemas.microsoft.com/office/drawing/2014/main" id="{71EB94B7-529D-D85E-2BF3-BAE70F0BBD2F}"/>
                  </a:ext>
                </a:extLst>
              </p:cNvPr>
              <p:cNvSpPr/>
              <p:nvPr/>
            </p:nvSpPr>
            <p:spPr>
              <a:xfrm>
                <a:off x="2156550" y="2271475"/>
                <a:ext cx="180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06" extrusionOk="0">
                    <a:moveTo>
                      <a:pt x="0" y="0"/>
                    </a:moveTo>
                    <a:lnTo>
                      <a:pt x="0" y="705"/>
                    </a:lnTo>
                    <a:lnTo>
                      <a:pt x="721" y="705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" name="Google Shape;14373;p35">
            <a:extLst>
              <a:ext uri="{FF2B5EF4-FFF2-40B4-BE49-F238E27FC236}">
                <a16:creationId xmlns:a16="http://schemas.microsoft.com/office/drawing/2014/main" id="{8E899F44-EB45-08C2-679E-D3266FB46668}"/>
              </a:ext>
            </a:extLst>
          </p:cNvPr>
          <p:cNvGrpSpPr/>
          <p:nvPr/>
        </p:nvGrpSpPr>
        <p:grpSpPr>
          <a:xfrm>
            <a:off x="1443517" y="153118"/>
            <a:ext cx="7040945" cy="906844"/>
            <a:chOff x="720000" y="1540425"/>
            <a:chExt cx="833900" cy="836975"/>
          </a:xfrm>
        </p:grpSpPr>
        <p:sp>
          <p:nvSpPr>
            <p:cNvPr id="53" name="Google Shape;14374;p35">
              <a:extLst>
                <a:ext uri="{FF2B5EF4-FFF2-40B4-BE49-F238E27FC236}">
                  <a16:creationId xmlns:a16="http://schemas.microsoft.com/office/drawing/2014/main" id="{489160B9-CE80-81ED-9F16-EE552A062B57}"/>
                </a:ext>
              </a:extLst>
            </p:cNvPr>
            <p:cNvSpPr/>
            <p:nvPr/>
          </p:nvSpPr>
          <p:spPr>
            <a:xfrm rot="-5400000">
              <a:off x="720550" y="1543413"/>
              <a:ext cx="832800" cy="831000"/>
            </a:xfrm>
            <a:prstGeom prst="wedgeRectCallout">
              <a:avLst>
                <a:gd name="adj1" fmla="val -62968"/>
                <a:gd name="adj2" fmla="val 2135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14375;p35">
              <a:extLst>
                <a:ext uri="{FF2B5EF4-FFF2-40B4-BE49-F238E27FC236}">
                  <a16:creationId xmlns:a16="http://schemas.microsoft.com/office/drawing/2014/main" id="{4309BF4B-8721-311C-1D96-B7DC3F107510}"/>
                </a:ext>
              </a:extLst>
            </p:cNvPr>
            <p:cNvGrpSpPr/>
            <p:nvPr/>
          </p:nvGrpSpPr>
          <p:grpSpPr>
            <a:xfrm>
              <a:off x="720000" y="1540425"/>
              <a:ext cx="833900" cy="836975"/>
              <a:chOff x="720000" y="1540425"/>
              <a:chExt cx="833900" cy="836975"/>
            </a:xfrm>
          </p:grpSpPr>
          <p:sp>
            <p:nvSpPr>
              <p:cNvPr id="55" name="Google Shape;14376;p35">
                <a:extLst>
                  <a:ext uri="{FF2B5EF4-FFF2-40B4-BE49-F238E27FC236}">
                    <a16:creationId xmlns:a16="http://schemas.microsoft.com/office/drawing/2014/main" id="{3FAFA4D1-65B3-4531-8952-EA8BCFD7ABA3}"/>
                  </a:ext>
                </a:extLst>
              </p:cNvPr>
              <p:cNvSpPr/>
              <p:nvPr/>
            </p:nvSpPr>
            <p:spPr>
              <a:xfrm>
                <a:off x="1453400" y="1540425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4377;p35">
                <a:extLst>
                  <a:ext uri="{FF2B5EF4-FFF2-40B4-BE49-F238E27FC236}">
                    <a16:creationId xmlns:a16="http://schemas.microsoft.com/office/drawing/2014/main" id="{DAC5F301-AE42-188E-60F7-77761DA08B16}"/>
                  </a:ext>
                </a:extLst>
              </p:cNvPr>
              <p:cNvSpPr/>
              <p:nvPr/>
            </p:nvSpPr>
            <p:spPr>
              <a:xfrm>
                <a:off x="720000" y="1540425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4378;p35">
                <a:extLst>
                  <a:ext uri="{FF2B5EF4-FFF2-40B4-BE49-F238E27FC236}">
                    <a16:creationId xmlns:a16="http://schemas.microsoft.com/office/drawing/2014/main" id="{1E06C9B6-8850-FDA0-287D-791258FF93F1}"/>
                  </a:ext>
                </a:extLst>
              </p:cNvPr>
              <p:cNvSpPr/>
              <p:nvPr/>
            </p:nvSpPr>
            <p:spPr>
              <a:xfrm>
                <a:off x="1453400" y="2276900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4379;p35">
                <a:extLst>
                  <a:ext uri="{FF2B5EF4-FFF2-40B4-BE49-F238E27FC236}">
                    <a16:creationId xmlns:a16="http://schemas.microsoft.com/office/drawing/2014/main" id="{EAAB63C4-4222-5314-8662-E65CD591F25E}"/>
                  </a:ext>
                </a:extLst>
              </p:cNvPr>
              <p:cNvSpPr/>
              <p:nvPr/>
            </p:nvSpPr>
            <p:spPr>
              <a:xfrm>
                <a:off x="720000" y="2276900"/>
                <a:ext cx="100500" cy="100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270" name="Google Shape;14270;p31">
            <a:extLst>
              <a:ext uri="{FF2B5EF4-FFF2-40B4-BE49-F238E27FC236}">
                <a16:creationId xmlns:a16="http://schemas.microsoft.com/office/drawing/2014/main" id="{0B71C4A3-E59E-D548-EFFD-D02B227442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73756"/>
            <a:ext cx="837754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 &amp; Conclusion</a:t>
            </a:r>
          </a:p>
        </p:txBody>
      </p:sp>
      <p:sp>
        <p:nvSpPr>
          <p:cNvPr id="14271" name="Google Shape;14271;p31">
            <a:extLst>
              <a:ext uri="{FF2B5EF4-FFF2-40B4-BE49-F238E27FC236}">
                <a16:creationId xmlns:a16="http://schemas.microsoft.com/office/drawing/2014/main" id="{77DFF581-04C6-8E4E-EC7E-D2F90D3571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27962" y="1329287"/>
            <a:ext cx="6248563" cy="297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Overcame logic and syntax errors</a:t>
            </a:r>
          </a:p>
          <a:p>
            <a:pPr marL="342900" indent="-342900"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Struggled with ensuring the maze was always solvable </a:t>
            </a:r>
          </a:p>
          <a:p>
            <a:pPr marL="342900" indent="-342900"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Faced difficulties with changing the player’s color based on their choice.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9" name="Google Shape;16169;p61">
            <a:extLst>
              <a:ext uri="{FF2B5EF4-FFF2-40B4-BE49-F238E27FC236}">
                <a16:creationId xmlns:a16="http://schemas.microsoft.com/office/drawing/2014/main" id="{6C73D426-3808-0B90-2010-B00ED84DBFEA}"/>
              </a:ext>
            </a:extLst>
          </p:cNvPr>
          <p:cNvGrpSpPr/>
          <p:nvPr/>
        </p:nvGrpSpPr>
        <p:grpSpPr>
          <a:xfrm>
            <a:off x="22134" y="4107770"/>
            <a:ext cx="401151" cy="488773"/>
            <a:chOff x="5156744" y="3594830"/>
            <a:chExt cx="401151" cy="488773"/>
          </a:xfrm>
        </p:grpSpPr>
        <p:sp>
          <p:nvSpPr>
            <p:cNvPr id="60" name="Google Shape;16170;p61">
              <a:extLst>
                <a:ext uri="{FF2B5EF4-FFF2-40B4-BE49-F238E27FC236}">
                  <a16:creationId xmlns:a16="http://schemas.microsoft.com/office/drawing/2014/main" id="{78959B31-833C-DE40-9A69-4D79AD2F7F0B}"/>
                </a:ext>
              </a:extLst>
            </p:cNvPr>
            <p:cNvSpPr/>
            <p:nvPr/>
          </p:nvSpPr>
          <p:spPr>
            <a:xfrm>
              <a:off x="5290461" y="368249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6171;p61">
              <a:extLst>
                <a:ext uri="{FF2B5EF4-FFF2-40B4-BE49-F238E27FC236}">
                  <a16:creationId xmlns:a16="http://schemas.microsoft.com/office/drawing/2014/main" id="{FE7F5170-3272-F4B1-66A4-D955D70FCB6A}"/>
                </a:ext>
              </a:extLst>
            </p:cNvPr>
            <p:cNvSpPr/>
            <p:nvPr/>
          </p:nvSpPr>
          <p:spPr>
            <a:xfrm>
              <a:off x="5335018" y="368249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6172;p61">
              <a:extLst>
                <a:ext uri="{FF2B5EF4-FFF2-40B4-BE49-F238E27FC236}">
                  <a16:creationId xmlns:a16="http://schemas.microsoft.com/office/drawing/2014/main" id="{40D038C5-D8CD-80DF-D343-9D07A8B58BEA}"/>
                </a:ext>
              </a:extLst>
            </p:cNvPr>
            <p:cNvSpPr/>
            <p:nvPr/>
          </p:nvSpPr>
          <p:spPr>
            <a:xfrm>
              <a:off x="5335018" y="3637942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6173;p61">
              <a:extLst>
                <a:ext uri="{FF2B5EF4-FFF2-40B4-BE49-F238E27FC236}">
                  <a16:creationId xmlns:a16="http://schemas.microsoft.com/office/drawing/2014/main" id="{7CBF9952-B6EF-10E0-5D8B-93B01448778D}"/>
                </a:ext>
              </a:extLst>
            </p:cNvPr>
            <p:cNvSpPr/>
            <p:nvPr/>
          </p:nvSpPr>
          <p:spPr>
            <a:xfrm>
              <a:off x="5379575" y="368249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6174;p61">
              <a:extLst>
                <a:ext uri="{FF2B5EF4-FFF2-40B4-BE49-F238E27FC236}">
                  <a16:creationId xmlns:a16="http://schemas.microsoft.com/office/drawing/2014/main" id="{D234D508-D6E0-5E7F-8146-D4F5B3BC8F04}"/>
                </a:ext>
              </a:extLst>
            </p:cNvPr>
            <p:cNvSpPr/>
            <p:nvPr/>
          </p:nvSpPr>
          <p:spPr>
            <a:xfrm>
              <a:off x="5290461" y="3594830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6175;p61">
              <a:extLst>
                <a:ext uri="{FF2B5EF4-FFF2-40B4-BE49-F238E27FC236}">
                  <a16:creationId xmlns:a16="http://schemas.microsoft.com/office/drawing/2014/main" id="{BFE5E233-7101-35DE-4426-78F183D9E1FF}"/>
                </a:ext>
              </a:extLst>
            </p:cNvPr>
            <p:cNvSpPr/>
            <p:nvPr/>
          </p:nvSpPr>
          <p:spPr>
            <a:xfrm>
              <a:off x="5335018" y="3594830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6176;p61">
              <a:extLst>
                <a:ext uri="{FF2B5EF4-FFF2-40B4-BE49-F238E27FC236}">
                  <a16:creationId xmlns:a16="http://schemas.microsoft.com/office/drawing/2014/main" id="{2DDDE9E2-E0B2-9CC4-BDC4-8EA6AF1B2331}"/>
                </a:ext>
              </a:extLst>
            </p:cNvPr>
            <p:cNvSpPr/>
            <p:nvPr/>
          </p:nvSpPr>
          <p:spPr>
            <a:xfrm>
              <a:off x="5379575" y="3594830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6177;p61">
              <a:extLst>
                <a:ext uri="{FF2B5EF4-FFF2-40B4-BE49-F238E27FC236}">
                  <a16:creationId xmlns:a16="http://schemas.microsoft.com/office/drawing/2014/main" id="{B903BB87-2E6D-1CBC-B8BF-CD3BEB3DEFF3}"/>
                </a:ext>
              </a:extLst>
            </p:cNvPr>
            <p:cNvSpPr/>
            <p:nvPr/>
          </p:nvSpPr>
          <p:spPr>
            <a:xfrm>
              <a:off x="5245905" y="372705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6178;p61">
              <a:extLst>
                <a:ext uri="{FF2B5EF4-FFF2-40B4-BE49-F238E27FC236}">
                  <a16:creationId xmlns:a16="http://schemas.microsoft.com/office/drawing/2014/main" id="{A8819676-69E5-6073-92D9-675072BDF678}"/>
                </a:ext>
              </a:extLst>
            </p:cNvPr>
            <p:cNvSpPr/>
            <p:nvPr/>
          </p:nvSpPr>
          <p:spPr>
            <a:xfrm>
              <a:off x="5290461" y="372705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6179;p61">
              <a:extLst>
                <a:ext uri="{FF2B5EF4-FFF2-40B4-BE49-F238E27FC236}">
                  <a16:creationId xmlns:a16="http://schemas.microsoft.com/office/drawing/2014/main" id="{CBC50206-1884-A6C8-39B8-F80008B7BC25}"/>
                </a:ext>
              </a:extLst>
            </p:cNvPr>
            <p:cNvSpPr/>
            <p:nvPr/>
          </p:nvSpPr>
          <p:spPr>
            <a:xfrm>
              <a:off x="5335018" y="372705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6180;p61">
              <a:extLst>
                <a:ext uri="{FF2B5EF4-FFF2-40B4-BE49-F238E27FC236}">
                  <a16:creationId xmlns:a16="http://schemas.microsoft.com/office/drawing/2014/main" id="{D5A14B2D-CAD0-5D80-A2D8-FAA62DBA0705}"/>
                </a:ext>
              </a:extLst>
            </p:cNvPr>
            <p:cNvSpPr/>
            <p:nvPr/>
          </p:nvSpPr>
          <p:spPr>
            <a:xfrm>
              <a:off x="5379575" y="372705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6181;p61">
              <a:extLst>
                <a:ext uri="{FF2B5EF4-FFF2-40B4-BE49-F238E27FC236}">
                  <a16:creationId xmlns:a16="http://schemas.microsoft.com/office/drawing/2014/main" id="{7601FBEC-06D2-70FA-1C60-9F4D8E7003B3}"/>
                </a:ext>
              </a:extLst>
            </p:cNvPr>
            <p:cNvSpPr/>
            <p:nvPr/>
          </p:nvSpPr>
          <p:spPr>
            <a:xfrm>
              <a:off x="5424132" y="372705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6182;p61">
              <a:extLst>
                <a:ext uri="{FF2B5EF4-FFF2-40B4-BE49-F238E27FC236}">
                  <a16:creationId xmlns:a16="http://schemas.microsoft.com/office/drawing/2014/main" id="{DDBE8BE8-9A22-10EC-81DF-E737C626E3A3}"/>
                </a:ext>
              </a:extLst>
            </p:cNvPr>
            <p:cNvSpPr/>
            <p:nvPr/>
          </p:nvSpPr>
          <p:spPr>
            <a:xfrm>
              <a:off x="5201301" y="3771612"/>
              <a:ext cx="44650" cy="44650"/>
            </a:xfrm>
            <a:custGeom>
              <a:avLst/>
              <a:gdLst/>
              <a:ahLst/>
              <a:cxnLst/>
              <a:rect l="l" t="t" r="r" b="b"/>
              <a:pathLst>
                <a:path w="958" h="958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6183;p61">
              <a:extLst>
                <a:ext uri="{FF2B5EF4-FFF2-40B4-BE49-F238E27FC236}">
                  <a16:creationId xmlns:a16="http://schemas.microsoft.com/office/drawing/2014/main" id="{79D18D39-AE3C-63C3-1289-61A5A6D5428C}"/>
                </a:ext>
              </a:extLst>
            </p:cNvPr>
            <p:cNvSpPr/>
            <p:nvPr/>
          </p:nvSpPr>
          <p:spPr>
            <a:xfrm>
              <a:off x="5245905" y="3771612"/>
              <a:ext cx="44603" cy="44650"/>
            </a:xfrm>
            <a:custGeom>
              <a:avLst/>
              <a:gdLst/>
              <a:ahLst/>
              <a:cxnLst/>
              <a:rect l="l" t="t" r="r" b="b"/>
              <a:pathLst>
                <a:path w="957" h="958" extrusionOk="0">
                  <a:moveTo>
                    <a:pt x="0" y="1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6184;p61">
              <a:extLst>
                <a:ext uri="{FF2B5EF4-FFF2-40B4-BE49-F238E27FC236}">
                  <a16:creationId xmlns:a16="http://schemas.microsoft.com/office/drawing/2014/main" id="{44EBE1B7-9588-8729-8120-175DD1009D98}"/>
                </a:ext>
              </a:extLst>
            </p:cNvPr>
            <p:cNvSpPr/>
            <p:nvPr/>
          </p:nvSpPr>
          <p:spPr>
            <a:xfrm>
              <a:off x="5290461" y="3771612"/>
              <a:ext cx="44603" cy="44650"/>
            </a:xfrm>
            <a:custGeom>
              <a:avLst/>
              <a:gdLst/>
              <a:ahLst/>
              <a:cxnLst/>
              <a:rect l="l" t="t" r="r" b="b"/>
              <a:pathLst>
                <a:path w="957" h="958" extrusionOk="0">
                  <a:moveTo>
                    <a:pt x="0" y="1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6185;p61">
              <a:extLst>
                <a:ext uri="{FF2B5EF4-FFF2-40B4-BE49-F238E27FC236}">
                  <a16:creationId xmlns:a16="http://schemas.microsoft.com/office/drawing/2014/main" id="{0D4C60C2-64B9-F514-EDDA-8E4E49D34E6E}"/>
                </a:ext>
              </a:extLst>
            </p:cNvPr>
            <p:cNvSpPr/>
            <p:nvPr/>
          </p:nvSpPr>
          <p:spPr>
            <a:xfrm>
              <a:off x="5335018" y="3771612"/>
              <a:ext cx="44603" cy="44650"/>
            </a:xfrm>
            <a:custGeom>
              <a:avLst/>
              <a:gdLst/>
              <a:ahLst/>
              <a:cxnLst/>
              <a:rect l="l" t="t" r="r" b="b"/>
              <a:pathLst>
                <a:path w="957" h="958" extrusionOk="0">
                  <a:moveTo>
                    <a:pt x="0" y="1"/>
                  </a:moveTo>
                  <a:lnTo>
                    <a:pt x="0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6186;p61">
              <a:extLst>
                <a:ext uri="{FF2B5EF4-FFF2-40B4-BE49-F238E27FC236}">
                  <a16:creationId xmlns:a16="http://schemas.microsoft.com/office/drawing/2014/main" id="{6122E91B-1217-1CDA-F79B-CE9712553697}"/>
                </a:ext>
              </a:extLst>
            </p:cNvPr>
            <p:cNvSpPr/>
            <p:nvPr/>
          </p:nvSpPr>
          <p:spPr>
            <a:xfrm>
              <a:off x="5379575" y="3771612"/>
              <a:ext cx="44603" cy="44650"/>
            </a:xfrm>
            <a:custGeom>
              <a:avLst/>
              <a:gdLst/>
              <a:ahLst/>
              <a:cxnLst/>
              <a:rect l="l" t="t" r="r" b="b"/>
              <a:pathLst>
                <a:path w="957" h="958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6187;p61">
              <a:extLst>
                <a:ext uri="{FF2B5EF4-FFF2-40B4-BE49-F238E27FC236}">
                  <a16:creationId xmlns:a16="http://schemas.microsoft.com/office/drawing/2014/main" id="{15567A4D-916B-21BF-0779-C0BCC996B820}"/>
                </a:ext>
              </a:extLst>
            </p:cNvPr>
            <p:cNvSpPr/>
            <p:nvPr/>
          </p:nvSpPr>
          <p:spPr>
            <a:xfrm>
              <a:off x="5424132" y="3771612"/>
              <a:ext cx="44603" cy="44650"/>
            </a:xfrm>
            <a:custGeom>
              <a:avLst/>
              <a:gdLst/>
              <a:ahLst/>
              <a:cxnLst/>
              <a:rect l="l" t="t" r="r" b="b"/>
              <a:pathLst>
                <a:path w="957" h="958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6188;p61">
              <a:extLst>
                <a:ext uri="{FF2B5EF4-FFF2-40B4-BE49-F238E27FC236}">
                  <a16:creationId xmlns:a16="http://schemas.microsoft.com/office/drawing/2014/main" id="{3522E882-B26C-EB5A-A946-59D2EADE3713}"/>
                </a:ext>
              </a:extLst>
            </p:cNvPr>
            <p:cNvSpPr/>
            <p:nvPr/>
          </p:nvSpPr>
          <p:spPr>
            <a:xfrm>
              <a:off x="5468688" y="3771612"/>
              <a:ext cx="44603" cy="44650"/>
            </a:xfrm>
            <a:custGeom>
              <a:avLst/>
              <a:gdLst/>
              <a:ahLst/>
              <a:cxnLst/>
              <a:rect l="l" t="t" r="r" b="b"/>
              <a:pathLst>
                <a:path w="957" h="958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6189;p61">
              <a:extLst>
                <a:ext uri="{FF2B5EF4-FFF2-40B4-BE49-F238E27FC236}">
                  <a16:creationId xmlns:a16="http://schemas.microsoft.com/office/drawing/2014/main" id="{4E5666A6-5867-8A26-7C71-786C783E8014}"/>
                </a:ext>
              </a:extLst>
            </p:cNvPr>
            <p:cNvSpPr/>
            <p:nvPr/>
          </p:nvSpPr>
          <p:spPr>
            <a:xfrm>
              <a:off x="5156744" y="381621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6190;p61">
              <a:extLst>
                <a:ext uri="{FF2B5EF4-FFF2-40B4-BE49-F238E27FC236}">
                  <a16:creationId xmlns:a16="http://schemas.microsoft.com/office/drawing/2014/main" id="{4110D26E-2B9D-2050-7715-3CE51DC59614}"/>
                </a:ext>
              </a:extLst>
            </p:cNvPr>
            <p:cNvSpPr/>
            <p:nvPr/>
          </p:nvSpPr>
          <p:spPr>
            <a:xfrm>
              <a:off x="5201301" y="3816215"/>
              <a:ext cx="44650" cy="44603"/>
            </a:xfrm>
            <a:custGeom>
              <a:avLst/>
              <a:gdLst/>
              <a:ahLst/>
              <a:cxnLst/>
              <a:rect l="l" t="t" r="r" b="b"/>
              <a:pathLst>
                <a:path w="958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6191;p61">
              <a:extLst>
                <a:ext uri="{FF2B5EF4-FFF2-40B4-BE49-F238E27FC236}">
                  <a16:creationId xmlns:a16="http://schemas.microsoft.com/office/drawing/2014/main" id="{B23A8136-5FBA-6851-2857-A95BA4BD1C5A}"/>
                </a:ext>
              </a:extLst>
            </p:cNvPr>
            <p:cNvSpPr/>
            <p:nvPr/>
          </p:nvSpPr>
          <p:spPr>
            <a:xfrm>
              <a:off x="5245905" y="381621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6" y="956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6192;p61">
              <a:extLst>
                <a:ext uri="{FF2B5EF4-FFF2-40B4-BE49-F238E27FC236}">
                  <a16:creationId xmlns:a16="http://schemas.microsoft.com/office/drawing/2014/main" id="{4B8F90A3-A125-89F8-CCF2-DBE89786AB6D}"/>
                </a:ext>
              </a:extLst>
            </p:cNvPr>
            <p:cNvSpPr/>
            <p:nvPr/>
          </p:nvSpPr>
          <p:spPr>
            <a:xfrm>
              <a:off x="5290461" y="381621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6" y="956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6193;p61">
              <a:extLst>
                <a:ext uri="{FF2B5EF4-FFF2-40B4-BE49-F238E27FC236}">
                  <a16:creationId xmlns:a16="http://schemas.microsoft.com/office/drawing/2014/main" id="{FBA7A4EA-2C89-9BD8-5577-E46249CA8461}"/>
                </a:ext>
              </a:extLst>
            </p:cNvPr>
            <p:cNvSpPr/>
            <p:nvPr/>
          </p:nvSpPr>
          <p:spPr>
            <a:xfrm>
              <a:off x="5335018" y="381621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6194;p61">
              <a:extLst>
                <a:ext uri="{FF2B5EF4-FFF2-40B4-BE49-F238E27FC236}">
                  <a16:creationId xmlns:a16="http://schemas.microsoft.com/office/drawing/2014/main" id="{E5A11D2E-01CD-0709-A079-7ECE07D081A4}"/>
                </a:ext>
              </a:extLst>
            </p:cNvPr>
            <p:cNvSpPr/>
            <p:nvPr/>
          </p:nvSpPr>
          <p:spPr>
            <a:xfrm>
              <a:off x="5379575" y="381621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6195;p61">
              <a:extLst>
                <a:ext uri="{FF2B5EF4-FFF2-40B4-BE49-F238E27FC236}">
                  <a16:creationId xmlns:a16="http://schemas.microsoft.com/office/drawing/2014/main" id="{8D2A0B73-CAF8-16A2-2F82-E2A33EDAF8AF}"/>
                </a:ext>
              </a:extLst>
            </p:cNvPr>
            <p:cNvSpPr/>
            <p:nvPr/>
          </p:nvSpPr>
          <p:spPr>
            <a:xfrm>
              <a:off x="5424132" y="381621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6196;p61">
              <a:extLst>
                <a:ext uri="{FF2B5EF4-FFF2-40B4-BE49-F238E27FC236}">
                  <a16:creationId xmlns:a16="http://schemas.microsoft.com/office/drawing/2014/main" id="{6CD426AA-E139-D868-97CA-10CD558174C2}"/>
                </a:ext>
              </a:extLst>
            </p:cNvPr>
            <p:cNvSpPr/>
            <p:nvPr/>
          </p:nvSpPr>
          <p:spPr>
            <a:xfrm>
              <a:off x="5468688" y="3816215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6197;p61">
              <a:extLst>
                <a:ext uri="{FF2B5EF4-FFF2-40B4-BE49-F238E27FC236}">
                  <a16:creationId xmlns:a16="http://schemas.microsoft.com/office/drawing/2014/main" id="{B576BEE6-21E5-04BC-DC71-55D33E91AF6F}"/>
                </a:ext>
              </a:extLst>
            </p:cNvPr>
            <p:cNvSpPr/>
            <p:nvPr/>
          </p:nvSpPr>
          <p:spPr>
            <a:xfrm>
              <a:off x="5513245" y="3816215"/>
              <a:ext cx="44650" cy="44603"/>
            </a:xfrm>
            <a:custGeom>
              <a:avLst/>
              <a:gdLst/>
              <a:ahLst/>
              <a:cxnLst/>
              <a:rect l="l" t="t" r="r" b="b"/>
              <a:pathLst>
                <a:path w="958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6198;p61">
              <a:extLst>
                <a:ext uri="{FF2B5EF4-FFF2-40B4-BE49-F238E27FC236}">
                  <a16:creationId xmlns:a16="http://schemas.microsoft.com/office/drawing/2014/main" id="{0F079D65-1C95-AC31-7646-9835F4683F28}"/>
                </a:ext>
              </a:extLst>
            </p:cNvPr>
            <p:cNvSpPr/>
            <p:nvPr/>
          </p:nvSpPr>
          <p:spPr>
            <a:xfrm>
              <a:off x="5156744" y="3860772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6199;p61">
              <a:extLst>
                <a:ext uri="{FF2B5EF4-FFF2-40B4-BE49-F238E27FC236}">
                  <a16:creationId xmlns:a16="http://schemas.microsoft.com/office/drawing/2014/main" id="{9A7FF245-B537-7309-B090-78FD224B923A}"/>
                </a:ext>
              </a:extLst>
            </p:cNvPr>
            <p:cNvSpPr/>
            <p:nvPr/>
          </p:nvSpPr>
          <p:spPr>
            <a:xfrm>
              <a:off x="5201301" y="3860772"/>
              <a:ext cx="44650" cy="44603"/>
            </a:xfrm>
            <a:custGeom>
              <a:avLst/>
              <a:gdLst/>
              <a:ahLst/>
              <a:cxnLst/>
              <a:rect l="l" t="t" r="r" b="b"/>
              <a:pathLst>
                <a:path w="958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6200;p61">
              <a:extLst>
                <a:ext uri="{FF2B5EF4-FFF2-40B4-BE49-F238E27FC236}">
                  <a16:creationId xmlns:a16="http://schemas.microsoft.com/office/drawing/2014/main" id="{495946EA-D6CD-6E46-DD53-B63EDF28B2D6}"/>
                </a:ext>
              </a:extLst>
            </p:cNvPr>
            <p:cNvSpPr/>
            <p:nvPr/>
          </p:nvSpPr>
          <p:spPr>
            <a:xfrm>
              <a:off x="5245905" y="3860772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6" y="956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6201;p61">
              <a:extLst>
                <a:ext uri="{FF2B5EF4-FFF2-40B4-BE49-F238E27FC236}">
                  <a16:creationId xmlns:a16="http://schemas.microsoft.com/office/drawing/2014/main" id="{B57A8529-787C-B9B4-09D4-DEE70692CEA1}"/>
                </a:ext>
              </a:extLst>
            </p:cNvPr>
            <p:cNvSpPr/>
            <p:nvPr/>
          </p:nvSpPr>
          <p:spPr>
            <a:xfrm>
              <a:off x="5290461" y="3860772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6" y="956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6202;p61">
              <a:extLst>
                <a:ext uri="{FF2B5EF4-FFF2-40B4-BE49-F238E27FC236}">
                  <a16:creationId xmlns:a16="http://schemas.microsoft.com/office/drawing/2014/main" id="{1FF36322-B6A6-46D5-A4ED-9217507C6856}"/>
                </a:ext>
              </a:extLst>
            </p:cNvPr>
            <p:cNvSpPr/>
            <p:nvPr/>
          </p:nvSpPr>
          <p:spPr>
            <a:xfrm>
              <a:off x="5335018" y="3860772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6203;p61">
              <a:extLst>
                <a:ext uri="{FF2B5EF4-FFF2-40B4-BE49-F238E27FC236}">
                  <a16:creationId xmlns:a16="http://schemas.microsoft.com/office/drawing/2014/main" id="{FE796104-BC65-AB05-6E3A-5B5991652DBA}"/>
                </a:ext>
              </a:extLst>
            </p:cNvPr>
            <p:cNvSpPr/>
            <p:nvPr/>
          </p:nvSpPr>
          <p:spPr>
            <a:xfrm>
              <a:off x="5379575" y="3860772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6204;p61">
              <a:extLst>
                <a:ext uri="{FF2B5EF4-FFF2-40B4-BE49-F238E27FC236}">
                  <a16:creationId xmlns:a16="http://schemas.microsoft.com/office/drawing/2014/main" id="{4F156D0E-CD6C-8B7B-080C-F6C0AC3811FF}"/>
                </a:ext>
              </a:extLst>
            </p:cNvPr>
            <p:cNvSpPr/>
            <p:nvPr/>
          </p:nvSpPr>
          <p:spPr>
            <a:xfrm>
              <a:off x="5424132" y="3860772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6205;p61">
              <a:extLst>
                <a:ext uri="{FF2B5EF4-FFF2-40B4-BE49-F238E27FC236}">
                  <a16:creationId xmlns:a16="http://schemas.microsoft.com/office/drawing/2014/main" id="{D4F6D218-DE92-DBCD-F5F7-ED9B0ADC3113}"/>
                </a:ext>
              </a:extLst>
            </p:cNvPr>
            <p:cNvSpPr/>
            <p:nvPr/>
          </p:nvSpPr>
          <p:spPr>
            <a:xfrm>
              <a:off x="5468688" y="3860772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6206;p61">
              <a:extLst>
                <a:ext uri="{FF2B5EF4-FFF2-40B4-BE49-F238E27FC236}">
                  <a16:creationId xmlns:a16="http://schemas.microsoft.com/office/drawing/2014/main" id="{9A6F2ADC-FCB9-3600-E66A-CF6435ED3D7F}"/>
                </a:ext>
              </a:extLst>
            </p:cNvPr>
            <p:cNvSpPr/>
            <p:nvPr/>
          </p:nvSpPr>
          <p:spPr>
            <a:xfrm>
              <a:off x="5513245" y="3860772"/>
              <a:ext cx="44650" cy="44603"/>
            </a:xfrm>
            <a:custGeom>
              <a:avLst/>
              <a:gdLst/>
              <a:ahLst/>
              <a:cxnLst/>
              <a:rect l="l" t="t" r="r" b="b"/>
              <a:pathLst>
                <a:path w="958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6207;p61">
              <a:extLst>
                <a:ext uri="{FF2B5EF4-FFF2-40B4-BE49-F238E27FC236}">
                  <a16:creationId xmlns:a16="http://schemas.microsoft.com/office/drawing/2014/main" id="{30359EB2-9EE2-F33F-F066-B1012915E297}"/>
                </a:ext>
              </a:extLst>
            </p:cNvPr>
            <p:cNvSpPr/>
            <p:nvPr/>
          </p:nvSpPr>
          <p:spPr>
            <a:xfrm>
              <a:off x="5156744" y="390532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6208;p61">
              <a:extLst>
                <a:ext uri="{FF2B5EF4-FFF2-40B4-BE49-F238E27FC236}">
                  <a16:creationId xmlns:a16="http://schemas.microsoft.com/office/drawing/2014/main" id="{8B9582E4-AD79-5D4C-4BE1-1A2AE82608A1}"/>
                </a:ext>
              </a:extLst>
            </p:cNvPr>
            <p:cNvSpPr/>
            <p:nvPr/>
          </p:nvSpPr>
          <p:spPr>
            <a:xfrm>
              <a:off x="5201301" y="3905329"/>
              <a:ext cx="44650" cy="44603"/>
            </a:xfrm>
            <a:custGeom>
              <a:avLst/>
              <a:gdLst/>
              <a:ahLst/>
              <a:cxnLst/>
              <a:rect l="l" t="t" r="r" b="b"/>
              <a:pathLst>
                <a:path w="958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6209;p61">
              <a:extLst>
                <a:ext uri="{FF2B5EF4-FFF2-40B4-BE49-F238E27FC236}">
                  <a16:creationId xmlns:a16="http://schemas.microsoft.com/office/drawing/2014/main" id="{887B3E1F-B369-537A-573B-FFFAC36562BA}"/>
                </a:ext>
              </a:extLst>
            </p:cNvPr>
            <p:cNvSpPr/>
            <p:nvPr/>
          </p:nvSpPr>
          <p:spPr>
            <a:xfrm>
              <a:off x="5245905" y="390532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6" y="956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6210;p61">
              <a:extLst>
                <a:ext uri="{FF2B5EF4-FFF2-40B4-BE49-F238E27FC236}">
                  <a16:creationId xmlns:a16="http://schemas.microsoft.com/office/drawing/2014/main" id="{1AB24003-DB40-E08F-C437-A72F108E54AC}"/>
                </a:ext>
              </a:extLst>
            </p:cNvPr>
            <p:cNvSpPr/>
            <p:nvPr/>
          </p:nvSpPr>
          <p:spPr>
            <a:xfrm>
              <a:off x="5290461" y="390532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6" y="956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6211;p61">
              <a:extLst>
                <a:ext uri="{FF2B5EF4-FFF2-40B4-BE49-F238E27FC236}">
                  <a16:creationId xmlns:a16="http://schemas.microsoft.com/office/drawing/2014/main" id="{B5083E19-5724-9211-642E-1C3FED835DE0}"/>
                </a:ext>
              </a:extLst>
            </p:cNvPr>
            <p:cNvSpPr/>
            <p:nvPr/>
          </p:nvSpPr>
          <p:spPr>
            <a:xfrm>
              <a:off x="5335018" y="390532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6212;p61">
              <a:extLst>
                <a:ext uri="{FF2B5EF4-FFF2-40B4-BE49-F238E27FC236}">
                  <a16:creationId xmlns:a16="http://schemas.microsoft.com/office/drawing/2014/main" id="{D89E72ED-E04F-2AED-50A2-409301E1F4B6}"/>
                </a:ext>
              </a:extLst>
            </p:cNvPr>
            <p:cNvSpPr/>
            <p:nvPr/>
          </p:nvSpPr>
          <p:spPr>
            <a:xfrm>
              <a:off x="5379575" y="390532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6213;p61">
              <a:extLst>
                <a:ext uri="{FF2B5EF4-FFF2-40B4-BE49-F238E27FC236}">
                  <a16:creationId xmlns:a16="http://schemas.microsoft.com/office/drawing/2014/main" id="{53855403-618D-1BDF-31ED-7BE775C462C8}"/>
                </a:ext>
              </a:extLst>
            </p:cNvPr>
            <p:cNvSpPr/>
            <p:nvPr/>
          </p:nvSpPr>
          <p:spPr>
            <a:xfrm>
              <a:off x="5424132" y="390532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6214;p61">
              <a:extLst>
                <a:ext uri="{FF2B5EF4-FFF2-40B4-BE49-F238E27FC236}">
                  <a16:creationId xmlns:a16="http://schemas.microsoft.com/office/drawing/2014/main" id="{EDECAC5E-7C60-753A-F488-EC74ECA350B3}"/>
                </a:ext>
              </a:extLst>
            </p:cNvPr>
            <p:cNvSpPr/>
            <p:nvPr/>
          </p:nvSpPr>
          <p:spPr>
            <a:xfrm>
              <a:off x="5468688" y="390532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6215;p61">
              <a:extLst>
                <a:ext uri="{FF2B5EF4-FFF2-40B4-BE49-F238E27FC236}">
                  <a16:creationId xmlns:a16="http://schemas.microsoft.com/office/drawing/2014/main" id="{D1822F94-D759-D290-CA26-F9C840558293}"/>
                </a:ext>
              </a:extLst>
            </p:cNvPr>
            <p:cNvSpPr/>
            <p:nvPr/>
          </p:nvSpPr>
          <p:spPr>
            <a:xfrm>
              <a:off x="5513245" y="3905329"/>
              <a:ext cx="44650" cy="44603"/>
            </a:xfrm>
            <a:custGeom>
              <a:avLst/>
              <a:gdLst/>
              <a:ahLst/>
              <a:cxnLst/>
              <a:rect l="l" t="t" r="r" b="b"/>
              <a:pathLst>
                <a:path w="958" h="957" extrusionOk="0">
                  <a:moveTo>
                    <a:pt x="1" y="0"/>
                  </a:moveTo>
                  <a:lnTo>
                    <a:pt x="1" y="956"/>
                  </a:lnTo>
                  <a:lnTo>
                    <a:pt x="957" y="956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6216;p61">
              <a:extLst>
                <a:ext uri="{FF2B5EF4-FFF2-40B4-BE49-F238E27FC236}">
                  <a16:creationId xmlns:a16="http://schemas.microsoft.com/office/drawing/2014/main" id="{CDF68807-8BFE-EA02-CB0C-0AEEE7C06A5A}"/>
                </a:ext>
              </a:extLst>
            </p:cNvPr>
            <p:cNvSpPr/>
            <p:nvPr/>
          </p:nvSpPr>
          <p:spPr>
            <a:xfrm>
              <a:off x="5201301" y="3949886"/>
              <a:ext cx="44650" cy="44603"/>
            </a:xfrm>
            <a:custGeom>
              <a:avLst/>
              <a:gdLst/>
              <a:ahLst/>
              <a:cxnLst/>
              <a:rect l="l" t="t" r="r" b="b"/>
              <a:pathLst>
                <a:path w="958" h="957" extrusionOk="0">
                  <a:moveTo>
                    <a:pt x="1" y="0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6217;p61">
              <a:extLst>
                <a:ext uri="{FF2B5EF4-FFF2-40B4-BE49-F238E27FC236}">
                  <a16:creationId xmlns:a16="http://schemas.microsoft.com/office/drawing/2014/main" id="{AEC907D1-B4FD-AF32-425A-DBC7EABAD68A}"/>
                </a:ext>
              </a:extLst>
            </p:cNvPr>
            <p:cNvSpPr/>
            <p:nvPr/>
          </p:nvSpPr>
          <p:spPr>
            <a:xfrm>
              <a:off x="5245905" y="3949886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6218;p61">
              <a:extLst>
                <a:ext uri="{FF2B5EF4-FFF2-40B4-BE49-F238E27FC236}">
                  <a16:creationId xmlns:a16="http://schemas.microsoft.com/office/drawing/2014/main" id="{BF0EEC89-3B9F-DED6-2008-ADC78F40965B}"/>
                </a:ext>
              </a:extLst>
            </p:cNvPr>
            <p:cNvSpPr/>
            <p:nvPr/>
          </p:nvSpPr>
          <p:spPr>
            <a:xfrm>
              <a:off x="5290461" y="3949886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6219;p61">
              <a:extLst>
                <a:ext uri="{FF2B5EF4-FFF2-40B4-BE49-F238E27FC236}">
                  <a16:creationId xmlns:a16="http://schemas.microsoft.com/office/drawing/2014/main" id="{7FA6ADA5-8729-4956-6388-B576EBF0759E}"/>
                </a:ext>
              </a:extLst>
            </p:cNvPr>
            <p:cNvSpPr/>
            <p:nvPr/>
          </p:nvSpPr>
          <p:spPr>
            <a:xfrm>
              <a:off x="5335018" y="3949886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0"/>
                  </a:moveTo>
                  <a:lnTo>
                    <a:pt x="0" y="957"/>
                  </a:lnTo>
                  <a:lnTo>
                    <a:pt x="957" y="957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6220;p61">
              <a:extLst>
                <a:ext uri="{FF2B5EF4-FFF2-40B4-BE49-F238E27FC236}">
                  <a16:creationId xmlns:a16="http://schemas.microsoft.com/office/drawing/2014/main" id="{E3122423-DFE8-45C9-96F5-A2FB7236703F}"/>
                </a:ext>
              </a:extLst>
            </p:cNvPr>
            <p:cNvSpPr/>
            <p:nvPr/>
          </p:nvSpPr>
          <p:spPr>
            <a:xfrm>
              <a:off x="5379575" y="3949886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6221;p61">
              <a:extLst>
                <a:ext uri="{FF2B5EF4-FFF2-40B4-BE49-F238E27FC236}">
                  <a16:creationId xmlns:a16="http://schemas.microsoft.com/office/drawing/2014/main" id="{FD35C475-840D-2CDF-7CE6-6DE198D1037C}"/>
                </a:ext>
              </a:extLst>
            </p:cNvPr>
            <p:cNvSpPr/>
            <p:nvPr/>
          </p:nvSpPr>
          <p:spPr>
            <a:xfrm>
              <a:off x="5424132" y="3949886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6222;p61">
              <a:extLst>
                <a:ext uri="{FF2B5EF4-FFF2-40B4-BE49-F238E27FC236}">
                  <a16:creationId xmlns:a16="http://schemas.microsoft.com/office/drawing/2014/main" id="{2D80D1B2-2710-2635-F9FE-CEAD774E2C7C}"/>
                </a:ext>
              </a:extLst>
            </p:cNvPr>
            <p:cNvSpPr/>
            <p:nvPr/>
          </p:nvSpPr>
          <p:spPr>
            <a:xfrm>
              <a:off x="5468688" y="3949886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0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6223;p61">
              <a:extLst>
                <a:ext uri="{FF2B5EF4-FFF2-40B4-BE49-F238E27FC236}">
                  <a16:creationId xmlns:a16="http://schemas.microsoft.com/office/drawing/2014/main" id="{26189634-D82C-C7AC-12CD-86C95EAB3C95}"/>
                </a:ext>
              </a:extLst>
            </p:cNvPr>
            <p:cNvSpPr/>
            <p:nvPr/>
          </p:nvSpPr>
          <p:spPr>
            <a:xfrm>
              <a:off x="5245905" y="3994443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6224;p61">
              <a:extLst>
                <a:ext uri="{FF2B5EF4-FFF2-40B4-BE49-F238E27FC236}">
                  <a16:creationId xmlns:a16="http://schemas.microsoft.com/office/drawing/2014/main" id="{986D5109-E9D0-AD42-CABD-A37EB3F3F438}"/>
                </a:ext>
              </a:extLst>
            </p:cNvPr>
            <p:cNvSpPr/>
            <p:nvPr/>
          </p:nvSpPr>
          <p:spPr>
            <a:xfrm>
              <a:off x="5290461" y="3994443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6225;p61">
              <a:extLst>
                <a:ext uri="{FF2B5EF4-FFF2-40B4-BE49-F238E27FC236}">
                  <a16:creationId xmlns:a16="http://schemas.microsoft.com/office/drawing/2014/main" id="{ECECB8F8-0047-2E7D-8BB7-2CF8E23EF914}"/>
                </a:ext>
              </a:extLst>
            </p:cNvPr>
            <p:cNvSpPr/>
            <p:nvPr/>
          </p:nvSpPr>
          <p:spPr>
            <a:xfrm>
              <a:off x="5335018" y="3994443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6226;p61">
              <a:extLst>
                <a:ext uri="{FF2B5EF4-FFF2-40B4-BE49-F238E27FC236}">
                  <a16:creationId xmlns:a16="http://schemas.microsoft.com/office/drawing/2014/main" id="{18098184-A6B6-E498-873A-65BC18DD3162}"/>
                </a:ext>
              </a:extLst>
            </p:cNvPr>
            <p:cNvSpPr/>
            <p:nvPr/>
          </p:nvSpPr>
          <p:spPr>
            <a:xfrm>
              <a:off x="5379575" y="3994443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6227;p61">
              <a:extLst>
                <a:ext uri="{FF2B5EF4-FFF2-40B4-BE49-F238E27FC236}">
                  <a16:creationId xmlns:a16="http://schemas.microsoft.com/office/drawing/2014/main" id="{DA84C61A-4A05-5DF6-A4EB-A97744BC1438}"/>
                </a:ext>
              </a:extLst>
            </p:cNvPr>
            <p:cNvSpPr/>
            <p:nvPr/>
          </p:nvSpPr>
          <p:spPr>
            <a:xfrm>
              <a:off x="5424132" y="3994443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6228;p61">
              <a:extLst>
                <a:ext uri="{FF2B5EF4-FFF2-40B4-BE49-F238E27FC236}">
                  <a16:creationId xmlns:a16="http://schemas.microsoft.com/office/drawing/2014/main" id="{774C7AEA-406F-EBD2-89AE-7AD7DFDBFE3D}"/>
                </a:ext>
              </a:extLst>
            </p:cNvPr>
            <p:cNvSpPr/>
            <p:nvPr/>
          </p:nvSpPr>
          <p:spPr>
            <a:xfrm>
              <a:off x="5290461" y="403899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6" y="957"/>
                  </a:lnTo>
                  <a:lnTo>
                    <a:pt x="9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6229;p61">
              <a:extLst>
                <a:ext uri="{FF2B5EF4-FFF2-40B4-BE49-F238E27FC236}">
                  <a16:creationId xmlns:a16="http://schemas.microsoft.com/office/drawing/2014/main" id="{CB014368-F340-4442-2FBF-AC9F79B94DB3}"/>
                </a:ext>
              </a:extLst>
            </p:cNvPr>
            <p:cNvSpPr/>
            <p:nvPr/>
          </p:nvSpPr>
          <p:spPr>
            <a:xfrm>
              <a:off x="5335018" y="403899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0" y="1"/>
                  </a:moveTo>
                  <a:lnTo>
                    <a:pt x="0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6230;p61">
              <a:extLst>
                <a:ext uri="{FF2B5EF4-FFF2-40B4-BE49-F238E27FC236}">
                  <a16:creationId xmlns:a16="http://schemas.microsoft.com/office/drawing/2014/main" id="{792A3CC2-9C4B-A396-4CAF-1CDFF96EEF0D}"/>
                </a:ext>
              </a:extLst>
            </p:cNvPr>
            <p:cNvSpPr/>
            <p:nvPr/>
          </p:nvSpPr>
          <p:spPr>
            <a:xfrm>
              <a:off x="5379575" y="4038999"/>
              <a:ext cx="44603" cy="44603"/>
            </a:xfrm>
            <a:custGeom>
              <a:avLst/>
              <a:gdLst/>
              <a:ahLst/>
              <a:cxnLst/>
              <a:rect l="l" t="t" r="r" b="b"/>
              <a:pathLst>
                <a:path w="957" h="957" extrusionOk="0">
                  <a:moveTo>
                    <a:pt x="1" y="1"/>
                  </a:moveTo>
                  <a:lnTo>
                    <a:pt x="1" y="957"/>
                  </a:lnTo>
                  <a:lnTo>
                    <a:pt x="957" y="957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0" name="Google Shape;16564;p61">
            <a:extLst>
              <a:ext uri="{FF2B5EF4-FFF2-40B4-BE49-F238E27FC236}">
                <a16:creationId xmlns:a16="http://schemas.microsoft.com/office/drawing/2014/main" id="{FECBCF51-070D-D15F-0736-CE7150EB052E}"/>
              </a:ext>
            </a:extLst>
          </p:cNvPr>
          <p:cNvGrpSpPr/>
          <p:nvPr/>
        </p:nvGrpSpPr>
        <p:grpSpPr>
          <a:xfrm>
            <a:off x="8899900" y="3119714"/>
            <a:ext cx="183401" cy="1490321"/>
            <a:chOff x="5572450" y="3138575"/>
            <a:chExt cx="98375" cy="799400"/>
          </a:xfrm>
        </p:grpSpPr>
        <p:sp>
          <p:nvSpPr>
            <p:cNvPr id="14281" name="Google Shape;16565;p61">
              <a:extLst>
                <a:ext uri="{FF2B5EF4-FFF2-40B4-BE49-F238E27FC236}">
                  <a16:creationId xmlns:a16="http://schemas.microsoft.com/office/drawing/2014/main" id="{81CE9881-A409-89A4-E98F-763F0D9BCD7D}"/>
                </a:ext>
              </a:extLst>
            </p:cNvPr>
            <p:cNvSpPr/>
            <p:nvPr/>
          </p:nvSpPr>
          <p:spPr>
            <a:xfrm>
              <a:off x="5599875" y="3570775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1"/>
                  </a:moveTo>
                  <a:lnTo>
                    <a:pt x="0" y="1067"/>
                  </a:lnTo>
                  <a:lnTo>
                    <a:pt x="1082" y="1067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6566;p61">
              <a:extLst>
                <a:ext uri="{FF2B5EF4-FFF2-40B4-BE49-F238E27FC236}">
                  <a16:creationId xmlns:a16="http://schemas.microsoft.com/office/drawing/2014/main" id="{79242270-97C5-918F-4092-6D9C8A664642}"/>
                </a:ext>
              </a:extLst>
            </p:cNvPr>
            <p:cNvSpPr/>
            <p:nvPr/>
          </p:nvSpPr>
          <p:spPr>
            <a:xfrm>
              <a:off x="5599875" y="3543750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8967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6567;p61">
              <a:extLst>
                <a:ext uri="{FF2B5EF4-FFF2-40B4-BE49-F238E27FC236}">
                  <a16:creationId xmlns:a16="http://schemas.microsoft.com/office/drawing/2014/main" id="{6F7E06B6-A7AA-2989-9E2C-9FE18C1BAF73}"/>
                </a:ext>
              </a:extLst>
            </p:cNvPr>
            <p:cNvSpPr/>
            <p:nvPr/>
          </p:nvSpPr>
          <p:spPr>
            <a:xfrm>
              <a:off x="5599875" y="3597425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6568;p61">
              <a:extLst>
                <a:ext uri="{FF2B5EF4-FFF2-40B4-BE49-F238E27FC236}">
                  <a16:creationId xmlns:a16="http://schemas.microsoft.com/office/drawing/2014/main" id="{10BA3B89-0A6C-FB7B-EA58-A4E4D83BCDD5}"/>
                </a:ext>
              </a:extLst>
            </p:cNvPr>
            <p:cNvSpPr/>
            <p:nvPr/>
          </p:nvSpPr>
          <p:spPr>
            <a:xfrm>
              <a:off x="5599875" y="3624475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6569;p61">
              <a:extLst>
                <a:ext uri="{FF2B5EF4-FFF2-40B4-BE49-F238E27FC236}">
                  <a16:creationId xmlns:a16="http://schemas.microsoft.com/office/drawing/2014/main" id="{F6775C8C-2B25-A392-9381-25D0A9839793}"/>
                </a:ext>
              </a:extLst>
            </p:cNvPr>
            <p:cNvSpPr/>
            <p:nvPr/>
          </p:nvSpPr>
          <p:spPr>
            <a:xfrm>
              <a:off x="5599875" y="3463025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8967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6570;p61">
              <a:extLst>
                <a:ext uri="{FF2B5EF4-FFF2-40B4-BE49-F238E27FC236}">
                  <a16:creationId xmlns:a16="http://schemas.microsoft.com/office/drawing/2014/main" id="{4EA3B087-F4B3-9618-4683-2B95EDC238F1}"/>
                </a:ext>
              </a:extLst>
            </p:cNvPr>
            <p:cNvSpPr/>
            <p:nvPr/>
          </p:nvSpPr>
          <p:spPr>
            <a:xfrm>
              <a:off x="5599875" y="3435975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6571;p61">
              <a:extLst>
                <a:ext uri="{FF2B5EF4-FFF2-40B4-BE49-F238E27FC236}">
                  <a16:creationId xmlns:a16="http://schemas.microsoft.com/office/drawing/2014/main" id="{2BE43E52-F0B3-C044-0143-37DD0647BF62}"/>
                </a:ext>
              </a:extLst>
            </p:cNvPr>
            <p:cNvSpPr/>
            <p:nvPr/>
          </p:nvSpPr>
          <p:spPr>
            <a:xfrm>
              <a:off x="5599875" y="3489675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6572;p61">
              <a:extLst>
                <a:ext uri="{FF2B5EF4-FFF2-40B4-BE49-F238E27FC236}">
                  <a16:creationId xmlns:a16="http://schemas.microsoft.com/office/drawing/2014/main" id="{6AF1743F-05F0-E021-C7DA-BD41AF317CFD}"/>
                </a:ext>
              </a:extLst>
            </p:cNvPr>
            <p:cNvSpPr/>
            <p:nvPr/>
          </p:nvSpPr>
          <p:spPr>
            <a:xfrm>
              <a:off x="5599875" y="3516700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6573;p61">
              <a:extLst>
                <a:ext uri="{FF2B5EF4-FFF2-40B4-BE49-F238E27FC236}">
                  <a16:creationId xmlns:a16="http://schemas.microsoft.com/office/drawing/2014/main" id="{4C9EA6BD-7176-1C6C-5A93-9D305D722A29}"/>
                </a:ext>
              </a:extLst>
            </p:cNvPr>
            <p:cNvSpPr/>
            <p:nvPr/>
          </p:nvSpPr>
          <p:spPr>
            <a:xfrm>
              <a:off x="5599875" y="3355250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3"/>
                  </a:lnTo>
                  <a:lnTo>
                    <a:pt x="1082" y="1083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6574;p61">
              <a:extLst>
                <a:ext uri="{FF2B5EF4-FFF2-40B4-BE49-F238E27FC236}">
                  <a16:creationId xmlns:a16="http://schemas.microsoft.com/office/drawing/2014/main" id="{9DDC57DF-6872-08A8-A406-9D63BFD32A83}"/>
                </a:ext>
              </a:extLst>
            </p:cNvPr>
            <p:cNvSpPr/>
            <p:nvPr/>
          </p:nvSpPr>
          <p:spPr>
            <a:xfrm>
              <a:off x="5599875" y="3328225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8967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6575;p61">
              <a:extLst>
                <a:ext uri="{FF2B5EF4-FFF2-40B4-BE49-F238E27FC236}">
                  <a16:creationId xmlns:a16="http://schemas.microsoft.com/office/drawing/2014/main" id="{61FD0116-1EB9-BE56-34FA-D6E9F19138CC}"/>
                </a:ext>
              </a:extLst>
            </p:cNvPr>
            <p:cNvSpPr/>
            <p:nvPr/>
          </p:nvSpPr>
          <p:spPr>
            <a:xfrm>
              <a:off x="5599875" y="3382300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1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6576;p61">
              <a:extLst>
                <a:ext uri="{FF2B5EF4-FFF2-40B4-BE49-F238E27FC236}">
                  <a16:creationId xmlns:a16="http://schemas.microsoft.com/office/drawing/2014/main" id="{402308A0-A776-7B81-6C9B-E273AA05C0A0}"/>
                </a:ext>
              </a:extLst>
            </p:cNvPr>
            <p:cNvSpPr/>
            <p:nvPr/>
          </p:nvSpPr>
          <p:spPr>
            <a:xfrm>
              <a:off x="5599875" y="3408950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6577;p61">
              <a:extLst>
                <a:ext uri="{FF2B5EF4-FFF2-40B4-BE49-F238E27FC236}">
                  <a16:creationId xmlns:a16="http://schemas.microsoft.com/office/drawing/2014/main" id="{1700E2DE-FFD2-CF09-EB93-73F2E63C6E5D}"/>
                </a:ext>
              </a:extLst>
            </p:cNvPr>
            <p:cNvSpPr/>
            <p:nvPr/>
          </p:nvSpPr>
          <p:spPr>
            <a:xfrm>
              <a:off x="5599875" y="3247500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8967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6578;p61">
              <a:extLst>
                <a:ext uri="{FF2B5EF4-FFF2-40B4-BE49-F238E27FC236}">
                  <a16:creationId xmlns:a16="http://schemas.microsoft.com/office/drawing/2014/main" id="{D7EE0F01-A548-F176-5A8B-CAFF1E799846}"/>
                </a:ext>
              </a:extLst>
            </p:cNvPr>
            <p:cNvSpPr/>
            <p:nvPr/>
          </p:nvSpPr>
          <p:spPr>
            <a:xfrm>
              <a:off x="5599875" y="3220850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1"/>
                  </a:moveTo>
                  <a:lnTo>
                    <a:pt x="0" y="1067"/>
                  </a:lnTo>
                  <a:lnTo>
                    <a:pt x="1082" y="1067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6579;p61">
              <a:extLst>
                <a:ext uri="{FF2B5EF4-FFF2-40B4-BE49-F238E27FC236}">
                  <a16:creationId xmlns:a16="http://schemas.microsoft.com/office/drawing/2014/main" id="{6F18E78D-ECE6-1B8B-420C-339E20285D04}"/>
                </a:ext>
              </a:extLst>
            </p:cNvPr>
            <p:cNvSpPr/>
            <p:nvPr/>
          </p:nvSpPr>
          <p:spPr>
            <a:xfrm>
              <a:off x="5599875" y="3274550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6580;p61">
              <a:extLst>
                <a:ext uri="{FF2B5EF4-FFF2-40B4-BE49-F238E27FC236}">
                  <a16:creationId xmlns:a16="http://schemas.microsoft.com/office/drawing/2014/main" id="{04B294EC-FDDA-F482-CB78-1A2777454C7E}"/>
                </a:ext>
              </a:extLst>
            </p:cNvPr>
            <p:cNvSpPr/>
            <p:nvPr/>
          </p:nvSpPr>
          <p:spPr>
            <a:xfrm>
              <a:off x="5599875" y="3301575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1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6581;p61">
              <a:extLst>
                <a:ext uri="{FF2B5EF4-FFF2-40B4-BE49-F238E27FC236}">
                  <a16:creationId xmlns:a16="http://schemas.microsoft.com/office/drawing/2014/main" id="{4D0CFD50-719C-1A87-2E91-02C9AC58039C}"/>
                </a:ext>
              </a:extLst>
            </p:cNvPr>
            <p:cNvSpPr/>
            <p:nvPr/>
          </p:nvSpPr>
          <p:spPr>
            <a:xfrm>
              <a:off x="5599875" y="3783950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1"/>
                  </a:moveTo>
                  <a:lnTo>
                    <a:pt x="0" y="1067"/>
                  </a:lnTo>
                  <a:lnTo>
                    <a:pt x="1082" y="1067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6582;p61">
              <a:extLst>
                <a:ext uri="{FF2B5EF4-FFF2-40B4-BE49-F238E27FC236}">
                  <a16:creationId xmlns:a16="http://schemas.microsoft.com/office/drawing/2014/main" id="{9B1CE623-36B5-FD64-F0A3-F6038DB512C2}"/>
                </a:ext>
              </a:extLst>
            </p:cNvPr>
            <p:cNvSpPr/>
            <p:nvPr/>
          </p:nvSpPr>
          <p:spPr>
            <a:xfrm>
              <a:off x="5599875" y="3756925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8967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6583;p61">
              <a:extLst>
                <a:ext uri="{FF2B5EF4-FFF2-40B4-BE49-F238E27FC236}">
                  <a16:creationId xmlns:a16="http://schemas.microsoft.com/office/drawing/2014/main" id="{094A5157-5618-67DE-81CF-F7B7568C1920}"/>
                </a:ext>
              </a:extLst>
            </p:cNvPr>
            <p:cNvSpPr/>
            <p:nvPr/>
          </p:nvSpPr>
          <p:spPr>
            <a:xfrm>
              <a:off x="5599875" y="3810600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6584;p61">
              <a:extLst>
                <a:ext uri="{FF2B5EF4-FFF2-40B4-BE49-F238E27FC236}">
                  <a16:creationId xmlns:a16="http://schemas.microsoft.com/office/drawing/2014/main" id="{08056B95-890B-8BEC-6D07-6D900C597074}"/>
                </a:ext>
              </a:extLst>
            </p:cNvPr>
            <p:cNvSpPr/>
            <p:nvPr/>
          </p:nvSpPr>
          <p:spPr>
            <a:xfrm>
              <a:off x="5599875" y="3676200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8967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6585;p61">
              <a:extLst>
                <a:ext uri="{FF2B5EF4-FFF2-40B4-BE49-F238E27FC236}">
                  <a16:creationId xmlns:a16="http://schemas.microsoft.com/office/drawing/2014/main" id="{4FA795D7-5FAB-2A23-A41E-269E6919FA2A}"/>
                </a:ext>
              </a:extLst>
            </p:cNvPr>
            <p:cNvSpPr/>
            <p:nvPr/>
          </p:nvSpPr>
          <p:spPr>
            <a:xfrm>
              <a:off x="5599875" y="3649150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6586;p61">
              <a:extLst>
                <a:ext uri="{FF2B5EF4-FFF2-40B4-BE49-F238E27FC236}">
                  <a16:creationId xmlns:a16="http://schemas.microsoft.com/office/drawing/2014/main" id="{66C98FC8-6296-770C-1530-2D6411D62867}"/>
                </a:ext>
              </a:extLst>
            </p:cNvPr>
            <p:cNvSpPr/>
            <p:nvPr/>
          </p:nvSpPr>
          <p:spPr>
            <a:xfrm>
              <a:off x="5599875" y="3702850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6587;p61">
              <a:extLst>
                <a:ext uri="{FF2B5EF4-FFF2-40B4-BE49-F238E27FC236}">
                  <a16:creationId xmlns:a16="http://schemas.microsoft.com/office/drawing/2014/main" id="{486352C9-7AB6-3556-E9B7-83968F940A7A}"/>
                </a:ext>
              </a:extLst>
            </p:cNvPr>
            <p:cNvSpPr/>
            <p:nvPr/>
          </p:nvSpPr>
          <p:spPr>
            <a:xfrm>
              <a:off x="5599875" y="3729875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6588;p61">
              <a:extLst>
                <a:ext uri="{FF2B5EF4-FFF2-40B4-BE49-F238E27FC236}">
                  <a16:creationId xmlns:a16="http://schemas.microsoft.com/office/drawing/2014/main" id="{3D799809-BC2D-7D42-7BE6-6A3C78249578}"/>
                </a:ext>
              </a:extLst>
            </p:cNvPr>
            <p:cNvSpPr/>
            <p:nvPr/>
          </p:nvSpPr>
          <p:spPr>
            <a:xfrm>
              <a:off x="5599875" y="3857225"/>
              <a:ext cx="27050" cy="27075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0" y="1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rgbClr val="8967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6589;p61">
              <a:extLst>
                <a:ext uri="{FF2B5EF4-FFF2-40B4-BE49-F238E27FC236}">
                  <a16:creationId xmlns:a16="http://schemas.microsoft.com/office/drawing/2014/main" id="{38A7E6CC-5D28-D5B0-666D-A5ECEFCA41F6}"/>
                </a:ext>
              </a:extLst>
            </p:cNvPr>
            <p:cNvSpPr/>
            <p:nvPr/>
          </p:nvSpPr>
          <p:spPr>
            <a:xfrm>
              <a:off x="5599875" y="3830200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6590;p61">
              <a:extLst>
                <a:ext uri="{FF2B5EF4-FFF2-40B4-BE49-F238E27FC236}">
                  <a16:creationId xmlns:a16="http://schemas.microsoft.com/office/drawing/2014/main" id="{9744AE5F-A9D5-597F-3F2D-16B0DE7E3C21}"/>
                </a:ext>
              </a:extLst>
            </p:cNvPr>
            <p:cNvSpPr/>
            <p:nvPr/>
          </p:nvSpPr>
          <p:spPr>
            <a:xfrm>
              <a:off x="5599875" y="3884275"/>
              <a:ext cx="27050" cy="26675"/>
            </a:xfrm>
            <a:custGeom>
              <a:avLst/>
              <a:gdLst/>
              <a:ahLst/>
              <a:cxnLst/>
              <a:rect l="l" t="t" r="r" b="b"/>
              <a:pathLst>
                <a:path w="1082" h="1067" extrusionOk="0">
                  <a:moveTo>
                    <a:pt x="0" y="0"/>
                  </a:moveTo>
                  <a:lnTo>
                    <a:pt x="0" y="1066"/>
                  </a:lnTo>
                  <a:lnTo>
                    <a:pt x="1082" y="1066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7F5A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6591;p61">
              <a:extLst>
                <a:ext uri="{FF2B5EF4-FFF2-40B4-BE49-F238E27FC236}">
                  <a16:creationId xmlns:a16="http://schemas.microsoft.com/office/drawing/2014/main" id="{01CB9300-82C7-D315-4C5E-051E74E20BB8}"/>
                </a:ext>
              </a:extLst>
            </p:cNvPr>
            <p:cNvSpPr/>
            <p:nvPr/>
          </p:nvSpPr>
          <p:spPr>
            <a:xfrm>
              <a:off x="5599875" y="3910925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0" y="0"/>
                  </a:moveTo>
                  <a:lnTo>
                    <a:pt x="0" y="1082"/>
                  </a:lnTo>
                  <a:lnTo>
                    <a:pt x="1082" y="1082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6592;p61">
              <a:extLst>
                <a:ext uri="{FF2B5EF4-FFF2-40B4-BE49-F238E27FC236}">
                  <a16:creationId xmlns:a16="http://schemas.microsoft.com/office/drawing/2014/main" id="{1D0C64CC-AD72-A9C7-608B-CF0581566B6E}"/>
                </a:ext>
              </a:extLst>
            </p:cNvPr>
            <p:cNvSpPr/>
            <p:nvPr/>
          </p:nvSpPr>
          <p:spPr>
            <a:xfrm>
              <a:off x="5604975" y="3138575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0" y="0"/>
                  </a:moveTo>
                  <a:lnTo>
                    <a:pt x="0" y="658"/>
                  </a:lnTo>
                  <a:lnTo>
                    <a:pt x="658" y="658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6593;p61">
              <a:extLst>
                <a:ext uri="{FF2B5EF4-FFF2-40B4-BE49-F238E27FC236}">
                  <a16:creationId xmlns:a16="http://schemas.microsoft.com/office/drawing/2014/main" id="{2F927A43-7E7A-C964-633C-A354FB65ACFA}"/>
                </a:ext>
              </a:extLst>
            </p:cNvPr>
            <p:cNvSpPr/>
            <p:nvPr/>
          </p:nvSpPr>
          <p:spPr>
            <a:xfrm>
              <a:off x="5604975" y="3155025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0" y="0"/>
                  </a:moveTo>
                  <a:lnTo>
                    <a:pt x="0" y="659"/>
                  </a:lnTo>
                  <a:lnTo>
                    <a:pt x="658" y="659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6594;p61">
              <a:extLst>
                <a:ext uri="{FF2B5EF4-FFF2-40B4-BE49-F238E27FC236}">
                  <a16:creationId xmlns:a16="http://schemas.microsoft.com/office/drawing/2014/main" id="{BDF832C9-5423-9862-5161-F7A8832A43CB}"/>
                </a:ext>
              </a:extLst>
            </p:cNvPr>
            <p:cNvSpPr/>
            <p:nvPr/>
          </p:nvSpPr>
          <p:spPr>
            <a:xfrm>
              <a:off x="5604975" y="3171475"/>
              <a:ext cx="16475" cy="16500"/>
            </a:xfrm>
            <a:custGeom>
              <a:avLst/>
              <a:gdLst/>
              <a:ahLst/>
              <a:cxnLst/>
              <a:rect l="l" t="t" r="r" b="b"/>
              <a:pathLst>
                <a:path w="659" h="660" extrusionOk="0">
                  <a:moveTo>
                    <a:pt x="0" y="1"/>
                  </a:moveTo>
                  <a:lnTo>
                    <a:pt x="0" y="659"/>
                  </a:lnTo>
                  <a:lnTo>
                    <a:pt x="658" y="659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6595;p61">
              <a:extLst>
                <a:ext uri="{FF2B5EF4-FFF2-40B4-BE49-F238E27FC236}">
                  <a16:creationId xmlns:a16="http://schemas.microsoft.com/office/drawing/2014/main" id="{24D85E58-BDF5-0E44-C72A-C4F7F96ACBE5}"/>
                </a:ext>
              </a:extLst>
            </p:cNvPr>
            <p:cNvSpPr/>
            <p:nvPr/>
          </p:nvSpPr>
          <p:spPr>
            <a:xfrm>
              <a:off x="5588500" y="3155025"/>
              <a:ext cx="16500" cy="16475"/>
            </a:xfrm>
            <a:custGeom>
              <a:avLst/>
              <a:gdLst/>
              <a:ahLst/>
              <a:cxnLst/>
              <a:rect l="l" t="t" r="r" b="b"/>
              <a:pathLst>
                <a:path w="660" h="659" extrusionOk="0">
                  <a:moveTo>
                    <a:pt x="1" y="0"/>
                  </a:moveTo>
                  <a:lnTo>
                    <a:pt x="1" y="659"/>
                  </a:lnTo>
                  <a:lnTo>
                    <a:pt x="659" y="65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6596;p61">
              <a:extLst>
                <a:ext uri="{FF2B5EF4-FFF2-40B4-BE49-F238E27FC236}">
                  <a16:creationId xmlns:a16="http://schemas.microsoft.com/office/drawing/2014/main" id="{FDE18091-1125-088A-1953-32D4E89587DC}"/>
                </a:ext>
              </a:extLst>
            </p:cNvPr>
            <p:cNvSpPr/>
            <p:nvPr/>
          </p:nvSpPr>
          <p:spPr>
            <a:xfrm>
              <a:off x="5588500" y="3171475"/>
              <a:ext cx="16500" cy="16500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1" y="1"/>
                  </a:moveTo>
                  <a:lnTo>
                    <a:pt x="1" y="659"/>
                  </a:lnTo>
                  <a:lnTo>
                    <a:pt x="659" y="659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6597;p61">
              <a:extLst>
                <a:ext uri="{FF2B5EF4-FFF2-40B4-BE49-F238E27FC236}">
                  <a16:creationId xmlns:a16="http://schemas.microsoft.com/office/drawing/2014/main" id="{CF2D1603-643E-60F2-6E23-F0CBA15D85A0}"/>
                </a:ext>
              </a:extLst>
            </p:cNvPr>
            <p:cNvSpPr/>
            <p:nvPr/>
          </p:nvSpPr>
          <p:spPr>
            <a:xfrm>
              <a:off x="5572450" y="3171475"/>
              <a:ext cx="16075" cy="16500"/>
            </a:xfrm>
            <a:custGeom>
              <a:avLst/>
              <a:gdLst/>
              <a:ahLst/>
              <a:cxnLst/>
              <a:rect l="l" t="t" r="r" b="b"/>
              <a:pathLst>
                <a:path w="643" h="660" extrusionOk="0">
                  <a:moveTo>
                    <a:pt x="0" y="1"/>
                  </a:moveTo>
                  <a:lnTo>
                    <a:pt x="0" y="659"/>
                  </a:lnTo>
                  <a:lnTo>
                    <a:pt x="643" y="659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6598;p61">
              <a:extLst>
                <a:ext uri="{FF2B5EF4-FFF2-40B4-BE49-F238E27FC236}">
                  <a16:creationId xmlns:a16="http://schemas.microsoft.com/office/drawing/2014/main" id="{B4BF0360-DD9A-BB63-667E-9128CBF0D1CC}"/>
                </a:ext>
              </a:extLst>
            </p:cNvPr>
            <p:cNvSpPr/>
            <p:nvPr/>
          </p:nvSpPr>
          <p:spPr>
            <a:xfrm>
              <a:off x="5621425" y="3155025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0" y="0"/>
                  </a:moveTo>
                  <a:lnTo>
                    <a:pt x="0" y="659"/>
                  </a:lnTo>
                  <a:lnTo>
                    <a:pt x="659" y="65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6599;p61">
              <a:extLst>
                <a:ext uri="{FF2B5EF4-FFF2-40B4-BE49-F238E27FC236}">
                  <a16:creationId xmlns:a16="http://schemas.microsoft.com/office/drawing/2014/main" id="{8F73DC29-AE75-C752-1B50-F49FD8F7F765}"/>
                </a:ext>
              </a:extLst>
            </p:cNvPr>
            <p:cNvSpPr/>
            <p:nvPr/>
          </p:nvSpPr>
          <p:spPr>
            <a:xfrm>
              <a:off x="5621425" y="3171475"/>
              <a:ext cx="16475" cy="16500"/>
            </a:xfrm>
            <a:custGeom>
              <a:avLst/>
              <a:gdLst/>
              <a:ahLst/>
              <a:cxnLst/>
              <a:rect l="l" t="t" r="r" b="b"/>
              <a:pathLst>
                <a:path w="659" h="660" extrusionOk="0">
                  <a:moveTo>
                    <a:pt x="0" y="1"/>
                  </a:moveTo>
                  <a:lnTo>
                    <a:pt x="0" y="659"/>
                  </a:lnTo>
                  <a:lnTo>
                    <a:pt x="659" y="659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6600;p61">
              <a:extLst>
                <a:ext uri="{FF2B5EF4-FFF2-40B4-BE49-F238E27FC236}">
                  <a16:creationId xmlns:a16="http://schemas.microsoft.com/office/drawing/2014/main" id="{F4651CA8-1C86-0306-281F-7DF77A90904F}"/>
                </a:ext>
              </a:extLst>
            </p:cNvPr>
            <p:cNvSpPr/>
            <p:nvPr/>
          </p:nvSpPr>
          <p:spPr>
            <a:xfrm>
              <a:off x="5637875" y="3171475"/>
              <a:ext cx="16500" cy="16500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1" y="1"/>
                  </a:moveTo>
                  <a:lnTo>
                    <a:pt x="1" y="659"/>
                  </a:lnTo>
                  <a:lnTo>
                    <a:pt x="659" y="659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6601;p61">
              <a:extLst>
                <a:ext uri="{FF2B5EF4-FFF2-40B4-BE49-F238E27FC236}">
                  <a16:creationId xmlns:a16="http://schemas.microsoft.com/office/drawing/2014/main" id="{CE1F5B67-F125-048B-7D74-0CBC26AC9768}"/>
                </a:ext>
              </a:extLst>
            </p:cNvPr>
            <p:cNvSpPr/>
            <p:nvPr/>
          </p:nvSpPr>
          <p:spPr>
            <a:xfrm>
              <a:off x="5604975" y="3187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0" y="0"/>
                  </a:moveTo>
                  <a:lnTo>
                    <a:pt x="0" y="658"/>
                  </a:lnTo>
                  <a:lnTo>
                    <a:pt x="658" y="658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7C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6602;p61">
              <a:extLst>
                <a:ext uri="{FF2B5EF4-FFF2-40B4-BE49-F238E27FC236}">
                  <a16:creationId xmlns:a16="http://schemas.microsoft.com/office/drawing/2014/main" id="{403349D4-CFDB-EEA4-347C-FF1A0022E479}"/>
                </a:ext>
              </a:extLst>
            </p:cNvPr>
            <p:cNvSpPr/>
            <p:nvPr/>
          </p:nvSpPr>
          <p:spPr>
            <a:xfrm>
              <a:off x="5588500" y="3187950"/>
              <a:ext cx="16500" cy="16475"/>
            </a:xfrm>
            <a:custGeom>
              <a:avLst/>
              <a:gdLst/>
              <a:ahLst/>
              <a:cxnLst/>
              <a:rect l="l" t="t" r="r" b="b"/>
              <a:pathLst>
                <a:path w="660" h="659" extrusionOk="0">
                  <a:moveTo>
                    <a:pt x="1" y="0"/>
                  </a:moveTo>
                  <a:lnTo>
                    <a:pt x="1" y="658"/>
                  </a:lnTo>
                  <a:lnTo>
                    <a:pt x="659" y="658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6603;p61">
              <a:extLst>
                <a:ext uri="{FF2B5EF4-FFF2-40B4-BE49-F238E27FC236}">
                  <a16:creationId xmlns:a16="http://schemas.microsoft.com/office/drawing/2014/main" id="{E5B7A37D-8E8C-CB3E-62B7-2D6D32B937C6}"/>
                </a:ext>
              </a:extLst>
            </p:cNvPr>
            <p:cNvSpPr/>
            <p:nvPr/>
          </p:nvSpPr>
          <p:spPr>
            <a:xfrm>
              <a:off x="5572450" y="3187950"/>
              <a:ext cx="16075" cy="16475"/>
            </a:xfrm>
            <a:custGeom>
              <a:avLst/>
              <a:gdLst/>
              <a:ahLst/>
              <a:cxnLst/>
              <a:rect l="l" t="t" r="r" b="b"/>
              <a:pathLst>
                <a:path w="643" h="659" extrusionOk="0">
                  <a:moveTo>
                    <a:pt x="0" y="0"/>
                  </a:moveTo>
                  <a:lnTo>
                    <a:pt x="0" y="658"/>
                  </a:lnTo>
                  <a:lnTo>
                    <a:pt x="643" y="658"/>
                  </a:lnTo>
                  <a:lnTo>
                    <a:pt x="6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6604;p61">
              <a:extLst>
                <a:ext uri="{FF2B5EF4-FFF2-40B4-BE49-F238E27FC236}">
                  <a16:creationId xmlns:a16="http://schemas.microsoft.com/office/drawing/2014/main" id="{C94CBFEA-CA52-8D76-6DC9-B39A6E1F0EAD}"/>
                </a:ext>
              </a:extLst>
            </p:cNvPr>
            <p:cNvSpPr/>
            <p:nvPr/>
          </p:nvSpPr>
          <p:spPr>
            <a:xfrm>
              <a:off x="5621425" y="3187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0" y="0"/>
                  </a:moveTo>
                  <a:lnTo>
                    <a:pt x="0" y="658"/>
                  </a:lnTo>
                  <a:lnTo>
                    <a:pt x="659" y="658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6605;p61">
              <a:extLst>
                <a:ext uri="{FF2B5EF4-FFF2-40B4-BE49-F238E27FC236}">
                  <a16:creationId xmlns:a16="http://schemas.microsoft.com/office/drawing/2014/main" id="{6E47A1B7-CC4E-B63E-BB94-18A005B4E5B2}"/>
                </a:ext>
              </a:extLst>
            </p:cNvPr>
            <p:cNvSpPr/>
            <p:nvPr/>
          </p:nvSpPr>
          <p:spPr>
            <a:xfrm>
              <a:off x="5604975" y="32044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0" y="0"/>
                  </a:moveTo>
                  <a:lnTo>
                    <a:pt x="0" y="659"/>
                  </a:lnTo>
                  <a:lnTo>
                    <a:pt x="658" y="659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6606;p61">
              <a:extLst>
                <a:ext uri="{FF2B5EF4-FFF2-40B4-BE49-F238E27FC236}">
                  <a16:creationId xmlns:a16="http://schemas.microsoft.com/office/drawing/2014/main" id="{1EBE3EFD-556B-EFAE-E11B-A28A1E1DCCA2}"/>
                </a:ext>
              </a:extLst>
            </p:cNvPr>
            <p:cNvSpPr/>
            <p:nvPr/>
          </p:nvSpPr>
          <p:spPr>
            <a:xfrm>
              <a:off x="5588500" y="3204400"/>
              <a:ext cx="16500" cy="16475"/>
            </a:xfrm>
            <a:custGeom>
              <a:avLst/>
              <a:gdLst/>
              <a:ahLst/>
              <a:cxnLst/>
              <a:rect l="l" t="t" r="r" b="b"/>
              <a:pathLst>
                <a:path w="660" h="659" extrusionOk="0">
                  <a:moveTo>
                    <a:pt x="1" y="0"/>
                  </a:moveTo>
                  <a:lnTo>
                    <a:pt x="1" y="659"/>
                  </a:lnTo>
                  <a:lnTo>
                    <a:pt x="659" y="65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6607;p61">
              <a:extLst>
                <a:ext uri="{FF2B5EF4-FFF2-40B4-BE49-F238E27FC236}">
                  <a16:creationId xmlns:a16="http://schemas.microsoft.com/office/drawing/2014/main" id="{3E36BF6D-A613-A8DF-31F8-B49A0671BB86}"/>
                </a:ext>
              </a:extLst>
            </p:cNvPr>
            <p:cNvSpPr/>
            <p:nvPr/>
          </p:nvSpPr>
          <p:spPr>
            <a:xfrm>
              <a:off x="5621425" y="320440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0" y="0"/>
                  </a:moveTo>
                  <a:lnTo>
                    <a:pt x="0" y="659"/>
                  </a:lnTo>
                  <a:lnTo>
                    <a:pt x="659" y="65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6608;p61">
              <a:extLst>
                <a:ext uri="{FF2B5EF4-FFF2-40B4-BE49-F238E27FC236}">
                  <a16:creationId xmlns:a16="http://schemas.microsoft.com/office/drawing/2014/main" id="{8E2DC351-CCB3-AC4D-0D2A-62A7D323E600}"/>
                </a:ext>
              </a:extLst>
            </p:cNvPr>
            <p:cNvSpPr/>
            <p:nvPr/>
          </p:nvSpPr>
          <p:spPr>
            <a:xfrm>
              <a:off x="5637875" y="3187950"/>
              <a:ext cx="16500" cy="16475"/>
            </a:xfrm>
            <a:custGeom>
              <a:avLst/>
              <a:gdLst/>
              <a:ahLst/>
              <a:cxnLst/>
              <a:rect l="l" t="t" r="r" b="b"/>
              <a:pathLst>
                <a:path w="660" h="659" extrusionOk="0">
                  <a:moveTo>
                    <a:pt x="1" y="0"/>
                  </a:moveTo>
                  <a:lnTo>
                    <a:pt x="1" y="658"/>
                  </a:lnTo>
                  <a:lnTo>
                    <a:pt x="659" y="658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6609;p61">
              <a:extLst>
                <a:ext uri="{FF2B5EF4-FFF2-40B4-BE49-F238E27FC236}">
                  <a16:creationId xmlns:a16="http://schemas.microsoft.com/office/drawing/2014/main" id="{26901465-685D-E25D-CB1F-B466E0BE8C21}"/>
                </a:ext>
              </a:extLst>
            </p:cNvPr>
            <p:cNvSpPr/>
            <p:nvPr/>
          </p:nvSpPr>
          <p:spPr>
            <a:xfrm>
              <a:off x="5654350" y="3187950"/>
              <a:ext cx="16475" cy="16475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0" y="0"/>
                  </a:moveTo>
                  <a:lnTo>
                    <a:pt x="0" y="658"/>
                  </a:lnTo>
                  <a:lnTo>
                    <a:pt x="658" y="658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6" name="Google Shape;16765;p61">
            <a:extLst>
              <a:ext uri="{FF2B5EF4-FFF2-40B4-BE49-F238E27FC236}">
                <a16:creationId xmlns:a16="http://schemas.microsoft.com/office/drawing/2014/main" id="{D59E6F9B-EF35-FAE9-C582-8B3BBF063926}"/>
              </a:ext>
            </a:extLst>
          </p:cNvPr>
          <p:cNvGrpSpPr/>
          <p:nvPr/>
        </p:nvGrpSpPr>
        <p:grpSpPr>
          <a:xfrm>
            <a:off x="8712344" y="2924840"/>
            <a:ext cx="534877" cy="533839"/>
            <a:chOff x="4338400" y="1591600"/>
            <a:chExt cx="206150" cy="205750"/>
          </a:xfrm>
        </p:grpSpPr>
        <p:sp>
          <p:nvSpPr>
            <p:cNvPr id="14327" name="Google Shape;16766;p61">
              <a:extLst>
                <a:ext uri="{FF2B5EF4-FFF2-40B4-BE49-F238E27FC236}">
                  <a16:creationId xmlns:a16="http://schemas.microsoft.com/office/drawing/2014/main" id="{2B7B8F04-0AFE-1638-52D9-288E08833443}"/>
                </a:ext>
              </a:extLst>
            </p:cNvPr>
            <p:cNvSpPr/>
            <p:nvPr/>
          </p:nvSpPr>
          <p:spPr>
            <a:xfrm>
              <a:off x="4485750" y="1650375"/>
              <a:ext cx="29400" cy="29400"/>
            </a:xfrm>
            <a:custGeom>
              <a:avLst/>
              <a:gdLst/>
              <a:ahLst/>
              <a:cxnLst/>
              <a:rect l="l" t="t" r="r" b="b"/>
              <a:pathLst>
                <a:path w="1176" h="1176" extrusionOk="0">
                  <a:moveTo>
                    <a:pt x="0" y="0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6767;p61">
              <a:extLst>
                <a:ext uri="{FF2B5EF4-FFF2-40B4-BE49-F238E27FC236}">
                  <a16:creationId xmlns:a16="http://schemas.microsoft.com/office/drawing/2014/main" id="{A66F7192-23F5-0924-8E81-C6096451BC5F}"/>
                </a:ext>
              </a:extLst>
            </p:cNvPr>
            <p:cNvSpPr/>
            <p:nvPr/>
          </p:nvSpPr>
          <p:spPr>
            <a:xfrm>
              <a:off x="4515125" y="1679750"/>
              <a:ext cx="29425" cy="29425"/>
            </a:xfrm>
            <a:custGeom>
              <a:avLst/>
              <a:gdLst/>
              <a:ahLst/>
              <a:cxnLst/>
              <a:rect l="l" t="t" r="r" b="b"/>
              <a:pathLst>
                <a:path w="1177" h="1177" extrusionOk="0">
                  <a:moveTo>
                    <a:pt x="1" y="1"/>
                  </a:moveTo>
                  <a:lnTo>
                    <a:pt x="1" y="1176"/>
                  </a:lnTo>
                  <a:lnTo>
                    <a:pt x="1177" y="1176"/>
                  </a:lnTo>
                  <a:lnTo>
                    <a:pt x="1177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6768;p61">
              <a:extLst>
                <a:ext uri="{FF2B5EF4-FFF2-40B4-BE49-F238E27FC236}">
                  <a16:creationId xmlns:a16="http://schemas.microsoft.com/office/drawing/2014/main" id="{C41B7F3C-7AF2-A39A-7FFD-0747A2E1A853}"/>
                </a:ext>
              </a:extLst>
            </p:cNvPr>
            <p:cNvSpPr/>
            <p:nvPr/>
          </p:nvSpPr>
          <p:spPr>
            <a:xfrm>
              <a:off x="4485750" y="1679750"/>
              <a:ext cx="29400" cy="29425"/>
            </a:xfrm>
            <a:custGeom>
              <a:avLst/>
              <a:gdLst/>
              <a:ahLst/>
              <a:cxnLst/>
              <a:rect l="l" t="t" r="r" b="b"/>
              <a:pathLst>
                <a:path w="1176" h="1177" extrusionOk="0">
                  <a:moveTo>
                    <a:pt x="0" y="1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6769;p61">
              <a:extLst>
                <a:ext uri="{FF2B5EF4-FFF2-40B4-BE49-F238E27FC236}">
                  <a16:creationId xmlns:a16="http://schemas.microsoft.com/office/drawing/2014/main" id="{D61AB744-84D7-1BFF-46F9-DF22591FBC76}"/>
                </a:ext>
              </a:extLst>
            </p:cNvPr>
            <p:cNvSpPr/>
            <p:nvPr/>
          </p:nvSpPr>
          <p:spPr>
            <a:xfrm>
              <a:off x="4456350" y="1650375"/>
              <a:ext cx="29425" cy="29400"/>
            </a:xfrm>
            <a:custGeom>
              <a:avLst/>
              <a:gdLst/>
              <a:ahLst/>
              <a:cxnLst/>
              <a:rect l="l" t="t" r="r" b="b"/>
              <a:pathLst>
                <a:path w="1177" h="1176" extrusionOk="0">
                  <a:moveTo>
                    <a:pt x="1" y="0"/>
                  </a:moveTo>
                  <a:lnTo>
                    <a:pt x="1" y="1176"/>
                  </a:lnTo>
                  <a:lnTo>
                    <a:pt x="1176" y="1176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6770;p61">
              <a:extLst>
                <a:ext uri="{FF2B5EF4-FFF2-40B4-BE49-F238E27FC236}">
                  <a16:creationId xmlns:a16="http://schemas.microsoft.com/office/drawing/2014/main" id="{77F321C2-ABD8-30C4-5B5A-56C274F6DD26}"/>
                </a:ext>
              </a:extLst>
            </p:cNvPr>
            <p:cNvSpPr/>
            <p:nvPr/>
          </p:nvSpPr>
          <p:spPr>
            <a:xfrm>
              <a:off x="4456350" y="1679750"/>
              <a:ext cx="29425" cy="29425"/>
            </a:xfrm>
            <a:custGeom>
              <a:avLst/>
              <a:gdLst/>
              <a:ahLst/>
              <a:cxnLst/>
              <a:rect l="l" t="t" r="r" b="b"/>
              <a:pathLst>
                <a:path w="1177" h="1177" extrusionOk="0">
                  <a:moveTo>
                    <a:pt x="1" y="1"/>
                  </a:moveTo>
                  <a:lnTo>
                    <a:pt x="1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6771;p61">
              <a:extLst>
                <a:ext uri="{FF2B5EF4-FFF2-40B4-BE49-F238E27FC236}">
                  <a16:creationId xmlns:a16="http://schemas.microsoft.com/office/drawing/2014/main" id="{6E825D89-3039-49BC-9B80-11F33AF3627A}"/>
                </a:ext>
              </a:extLst>
            </p:cNvPr>
            <p:cNvSpPr/>
            <p:nvPr/>
          </p:nvSpPr>
          <p:spPr>
            <a:xfrm>
              <a:off x="4456350" y="1709150"/>
              <a:ext cx="29425" cy="29400"/>
            </a:xfrm>
            <a:custGeom>
              <a:avLst/>
              <a:gdLst/>
              <a:ahLst/>
              <a:cxnLst/>
              <a:rect l="l" t="t" r="r" b="b"/>
              <a:pathLst>
                <a:path w="1177" h="1176" extrusionOk="0">
                  <a:moveTo>
                    <a:pt x="1" y="0"/>
                  </a:moveTo>
                  <a:lnTo>
                    <a:pt x="1" y="1176"/>
                  </a:lnTo>
                  <a:lnTo>
                    <a:pt x="1176" y="1176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6772;p61">
              <a:extLst>
                <a:ext uri="{FF2B5EF4-FFF2-40B4-BE49-F238E27FC236}">
                  <a16:creationId xmlns:a16="http://schemas.microsoft.com/office/drawing/2014/main" id="{E8A638B8-56BC-6169-FF8D-DBA2CBC2DB98}"/>
                </a:ext>
              </a:extLst>
            </p:cNvPr>
            <p:cNvSpPr/>
            <p:nvPr/>
          </p:nvSpPr>
          <p:spPr>
            <a:xfrm>
              <a:off x="4456350" y="1738525"/>
              <a:ext cx="29425" cy="29425"/>
            </a:xfrm>
            <a:custGeom>
              <a:avLst/>
              <a:gdLst/>
              <a:ahLst/>
              <a:cxnLst/>
              <a:rect l="l" t="t" r="r" b="b"/>
              <a:pathLst>
                <a:path w="1177" h="1177" extrusionOk="0">
                  <a:moveTo>
                    <a:pt x="1" y="1"/>
                  </a:moveTo>
                  <a:lnTo>
                    <a:pt x="1" y="1177"/>
                  </a:lnTo>
                  <a:lnTo>
                    <a:pt x="1176" y="1177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6773;p61">
              <a:extLst>
                <a:ext uri="{FF2B5EF4-FFF2-40B4-BE49-F238E27FC236}">
                  <a16:creationId xmlns:a16="http://schemas.microsoft.com/office/drawing/2014/main" id="{AAFA00A5-0709-0BB2-2647-D9AECEA4A002}"/>
                </a:ext>
              </a:extLst>
            </p:cNvPr>
            <p:cNvSpPr/>
            <p:nvPr/>
          </p:nvSpPr>
          <p:spPr>
            <a:xfrm>
              <a:off x="4426975" y="1591600"/>
              <a:ext cx="29400" cy="29400"/>
            </a:xfrm>
            <a:custGeom>
              <a:avLst/>
              <a:gdLst/>
              <a:ahLst/>
              <a:cxnLst/>
              <a:rect l="l" t="t" r="r" b="b"/>
              <a:pathLst>
                <a:path w="1176" h="1176" extrusionOk="0">
                  <a:moveTo>
                    <a:pt x="0" y="0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6774;p61">
              <a:extLst>
                <a:ext uri="{FF2B5EF4-FFF2-40B4-BE49-F238E27FC236}">
                  <a16:creationId xmlns:a16="http://schemas.microsoft.com/office/drawing/2014/main" id="{56CBE652-1943-42CF-F8A4-EDBAD2550A04}"/>
                </a:ext>
              </a:extLst>
            </p:cNvPr>
            <p:cNvSpPr/>
            <p:nvPr/>
          </p:nvSpPr>
          <p:spPr>
            <a:xfrm>
              <a:off x="4426975" y="1620975"/>
              <a:ext cx="29400" cy="29425"/>
            </a:xfrm>
            <a:custGeom>
              <a:avLst/>
              <a:gdLst/>
              <a:ahLst/>
              <a:cxnLst/>
              <a:rect l="l" t="t" r="r" b="b"/>
              <a:pathLst>
                <a:path w="1176" h="1177" extrusionOk="0">
                  <a:moveTo>
                    <a:pt x="0" y="1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6775;p61">
              <a:extLst>
                <a:ext uri="{FF2B5EF4-FFF2-40B4-BE49-F238E27FC236}">
                  <a16:creationId xmlns:a16="http://schemas.microsoft.com/office/drawing/2014/main" id="{04D88D4E-9BF5-7ED5-6234-E6AD22AEA4B4}"/>
                </a:ext>
              </a:extLst>
            </p:cNvPr>
            <p:cNvSpPr/>
            <p:nvPr/>
          </p:nvSpPr>
          <p:spPr>
            <a:xfrm>
              <a:off x="4397175" y="1620975"/>
              <a:ext cx="29825" cy="29425"/>
            </a:xfrm>
            <a:custGeom>
              <a:avLst/>
              <a:gdLst/>
              <a:ahLst/>
              <a:cxnLst/>
              <a:rect l="l" t="t" r="r" b="b"/>
              <a:pathLst>
                <a:path w="1193" h="1177" extrusionOk="0">
                  <a:moveTo>
                    <a:pt x="1" y="1"/>
                  </a:moveTo>
                  <a:lnTo>
                    <a:pt x="1" y="1176"/>
                  </a:lnTo>
                  <a:lnTo>
                    <a:pt x="1192" y="1176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6776;p61">
              <a:extLst>
                <a:ext uri="{FF2B5EF4-FFF2-40B4-BE49-F238E27FC236}">
                  <a16:creationId xmlns:a16="http://schemas.microsoft.com/office/drawing/2014/main" id="{A1A97945-519D-FAB1-6103-826EF3C9E3F1}"/>
                </a:ext>
              </a:extLst>
            </p:cNvPr>
            <p:cNvSpPr/>
            <p:nvPr/>
          </p:nvSpPr>
          <p:spPr>
            <a:xfrm>
              <a:off x="4426975" y="1650375"/>
              <a:ext cx="29400" cy="29400"/>
            </a:xfrm>
            <a:custGeom>
              <a:avLst/>
              <a:gdLst/>
              <a:ahLst/>
              <a:cxnLst/>
              <a:rect l="l" t="t" r="r" b="b"/>
              <a:pathLst>
                <a:path w="1176" h="1176" extrusionOk="0">
                  <a:moveTo>
                    <a:pt x="0" y="0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6777;p61">
              <a:extLst>
                <a:ext uri="{FF2B5EF4-FFF2-40B4-BE49-F238E27FC236}">
                  <a16:creationId xmlns:a16="http://schemas.microsoft.com/office/drawing/2014/main" id="{BBF3A3F8-20EA-40F6-1FD5-5760A756BF59}"/>
                </a:ext>
              </a:extLst>
            </p:cNvPr>
            <p:cNvSpPr/>
            <p:nvPr/>
          </p:nvSpPr>
          <p:spPr>
            <a:xfrm>
              <a:off x="4397175" y="1650375"/>
              <a:ext cx="29825" cy="29400"/>
            </a:xfrm>
            <a:custGeom>
              <a:avLst/>
              <a:gdLst/>
              <a:ahLst/>
              <a:cxnLst/>
              <a:rect l="l" t="t" r="r" b="b"/>
              <a:pathLst>
                <a:path w="1193" h="1176" extrusionOk="0">
                  <a:moveTo>
                    <a:pt x="1" y="0"/>
                  </a:moveTo>
                  <a:lnTo>
                    <a:pt x="1" y="1176"/>
                  </a:lnTo>
                  <a:lnTo>
                    <a:pt x="1192" y="1176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6778;p61">
              <a:extLst>
                <a:ext uri="{FF2B5EF4-FFF2-40B4-BE49-F238E27FC236}">
                  <a16:creationId xmlns:a16="http://schemas.microsoft.com/office/drawing/2014/main" id="{6AA8BAEC-BADD-77E7-1A71-D75FFBAC152A}"/>
                </a:ext>
              </a:extLst>
            </p:cNvPr>
            <p:cNvSpPr/>
            <p:nvPr/>
          </p:nvSpPr>
          <p:spPr>
            <a:xfrm>
              <a:off x="4397175" y="1679750"/>
              <a:ext cx="29825" cy="29425"/>
            </a:xfrm>
            <a:custGeom>
              <a:avLst/>
              <a:gdLst/>
              <a:ahLst/>
              <a:cxnLst/>
              <a:rect l="l" t="t" r="r" b="b"/>
              <a:pathLst>
                <a:path w="1193" h="1177" extrusionOk="0">
                  <a:moveTo>
                    <a:pt x="1" y="1"/>
                  </a:moveTo>
                  <a:lnTo>
                    <a:pt x="1" y="1176"/>
                  </a:lnTo>
                  <a:lnTo>
                    <a:pt x="1192" y="1176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6779;p61">
              <a:extLst>
                <a:ext uri="{FF2B5EF4-FFF2-40B4-BE49-F238E27FC236}">
                  <a16:creationId xmlns:a16="http://schemas.microsoft.com/office/drawing/2014/main" id="{53206C52-4005-5ABB-9EAD-559B535F41E1}"/>
                </a:ext>
              </a:extLst>
            </p:cNvPr>
            <p:cNvSpPr/>
            <p:nvPr/>
          </p:nvSpPr>
          <p:spPr>
            <a:xfrm>
              <a:off x="4367800" y="1679750"/>
              <a:ext cx="29400" cy="29425"/>
            </a:xfrm>
            <a:custGeom>
              <a:avLst/>
              <a:gdLst/>
              <a:ahLst/>
              <a:cxnLst/>
              <a:rect l="l" t="t" r="r" b="b"/>
              <a:pathLst>
                <a:path w="1176" h="1177" extrusionOk="0">
                  <a:moveTo>
                    <a:pt x="0" y="1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6780;p61">
              <a:extLst>
                <a:ext uri="{FF2B5EF4-FFF2-40B4-BE49-F238E27FC236}">
                  <a16:creationId xmlns:a16="http://schemas.microsoft.com/office/drawing/2014/main" id="{C3C67833-5A7F-4EB6-40B8-45E4F15DBB55}"/>
                </a:ext>
              </a:extLst>
            </p:cNvPr>
            <p:cNvSpPr/>
            <p:nvPr/>
          </p:nvSpPr>
          <p:spPr>
            <a:xfrm>
              <a:off x="4338400" y="1679750"/>
              <a:ext cx="29425" cy="29425"/>
            </a:xfrm>
            <a:custGeom>
              <a:avLst/>
              <a:gdLst/>
              <a:ahLst/>
              <a:cxnLst/>
              <a:rect l="l" t="t" r="r" b="b"/>
              <a:pathLst>
                <a:path w="1177" h="1177" extrusionOk="0">
                  <a:moveTo>
                    <a:pt x="1" y="1"/>
                  </a:moveTo>
                  <a:lnTo>
                    <a:pt x="1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6781;p61">
              <a:extLst>
                <a:ext uri="{FF2B5EF4-FFF2-40B4-BE49-F238E27FC236}">
                  <a16:creationId xmlns:a16="http://schemas.microsoft.com/office/drawing/2014/main" id="{B907E902-BD31-1893-1BF4-8AB6AD5A4F3D}"/>
                </a:ext>
              </a:extLst>
            </p:cNvPr>
            <p:cNvSpPr/>
            <p:nvPr/>
          </p:nvSpPr>
          <p:spPr>
            <a:xfrm>
              <a:off x="4426975" y="1709150"/>
              <a:ext cx="29400" cy="29400"/>
            </a:xfrm>
            <a:custGeom>
              <a:avLst/>
              <a:gdLst/>
              <a:ahLst/>
              <a:cxnLst/>
              <a:rect l="l" t="t" r="r" b="b"/>
              <a:pathLst>
                <a:path w="1176" h="1176" extrusionOk="0">
                  <a:moveTo>
                    <a:pt x="0" y="0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6782;p61">
              <a:extLst>
                <a:ext uri="{FF2B5EF4-FFF2-40B4-BE49-F238E27FC236}">
                  <a16:creationId xmlns:a16="http://schemas.microsoft.com/office/drawing/2014/main" id="{F2C9AF6A-F435-292A-581A-74809EA6C23F}"/>
                </a:ext>
              </a:extLst>
            </p:cNvPr>
            <p:cNvSpPr/>
            <p:nvPr/>
          </p:nvSpPr>
          <p:spPr>
            <a:xfrm>
              <a:off x="4397175" y="1709150"/>
              <a:ext cx="29825" cy="29400"/>
            </a:xfrm>
            <a:custGeom>
              <a:avLst/>
              <a:gdLst/>
              <a:ahLst/>
              <a:cxnLst/>
              <a:rect l="l" t="t" r="r" b="b"/>
              <a:pathLst>
                <a:path w="1193" h="1176" extrusionOk="0">
                  <a:moveTo>
                    <a:pt x="1" y="0"/>
                  </a:moveTo>
                  <a:lnTo>
                    <a:pt x="1" y="1176"/>
                  </a:lnTo>
                  <a:lnTo>
                    <a:pt x="1192" y="1176"/>
                  </a:lnTo>
                  <a:lnTo>
                    <a:pt x="1192" y="0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6783;p61">
              <a:extLst>
                <a:ext uri="{FF2B5EF4-FFF2-40B4-BE49-F238E27FC236}">
                  <a16:creationId xmlns:a16="http://schemas.microsoft.com/office/drawing/2014/main" id="{D4C50AE0-3DAB-5216-57B2-14212D992D16}"/>
                </a:ext>
              </a:extLst>
            </p:cNvPr>
            <p:cNvSpPr/>
            <p:nvPr/>
          </p:nvSpPr>
          <p:spPr>
            <a:xfrm>
              <a:off x="4367800" y="1709150"/>
              <a:ext cx="29400" cy="29400"/>
            </a:xfrm>
            <a:custGeom>
              <a:avLst/>
              <a:gdLst/>
              <a:ahLst/>
              <a:cxnLst/>
              <a:rect l="l" t="t" r="r" b="b"/>
              <a:pathLst>
                <a:path w="1176" h="1176" extrusionOk="0">
                  <a:moveTo>
                    <a:pt x="0" y="0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6784;p61">
              <a:extLst>
                <a:ext uri="{FF2B5EF4-FFF2-40B4-BE49-F238E27FC236}">
                  <a16:creationId xmlns:a16="http://schemas.microsoft.com/office/drawing/2014/main" id="{A3777297-7E09-B726-2C21-E05966A8365A}"/>
                </a:ext>
              </a:extLst>
            </p:cNvPr>
            <p:cNvSpPr/>
            <p:nvPr/>
          </p:nvSpPr>
          <p:spPr>
            <a:xfrm>
              <a:off x="4426975" y="1738525"/>
              <a:ext cx="29400" cy="29425"/>
            </a:xfrm>
            <a:custGeom>
              <a:avLst/>
              <a:gdLst/>
              <a:ahLst/>
              <a:cxnLst/>
              <a:rect l="l" t="t" r="r" b="b"/>
              <a:pathLst>
                <a:path w="1176" h="1177" extrusionOk="0">
                  <a:moveTo>
                    <a:pt x="0" y="1"/>
                  </a:moveTo>
                  <a:lnTo>
                    <a:pt x="0" y="1177"/>
                  </a:lnTo>
                  <a:lnTo>
                    <a:pt x="1176" y="1177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4F68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6785;p61">
              <a:extLst>
                <a:ext uri="{FF2B5EF4-FFF2-40B4-BE49-F238E27FC236}">
                  <a16:creationId xmlns:a16="http://schemas.microsoft.com/office/drawing/2014/main" id="{1E17939D-4F26-57D9-9E1B-FFDD6FFF85C5}"/>
                </a:ext>
              </a:extLst>
            </p:cNvPr>
            <p:cNvSpPr/>
            <p:nvPr/>
          </p:nvSpPr>
          <p:spPr>
            <a:xfrm>
              <a:off x="4426975" y="1767925"/>
              <a:ext cx="29400" cy="29425"/>
            </a:xfrm>
            <a:custGeom>
              <a:avLst/>
              <a:gdLst/>
              <a:ahLst/>
              <a:cxnLst/>
              <a:rect l="l" t="t" r="r" b="b"/>
              <a:pathLst>
                <a:path w="1176" h="1177" extrusionOk="0">
                  <a:moveTo>
                    <a:pt x="0" y="1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5873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23298944"/>
      </p:ext>
    </p:extLst>
  </p:cSld>
  <p:clrMapOvr>
    <a:masterClrMapping/>
  </p:clrMapOvr>
</p:sld>
</file>

<file path=ppt/theme/theme1.xml><?xml version="1.0" encoding="utf-8"?>
<a:theme xmlns:a="http://schemas.openxmlformats.org/drawingml/2006/main" name="Crafting and Mining! by Slidesgo">
  <a:themeElements>
    <a:clrScheme name="Simple Light">
      <a:dk1>
        <a:srgbClr val="1D1D1B"/>
      </a:dk1>
      <a:lt1>
        <a:srgbClr val="D9DEF8"/>
      </a:lt1>
      <a:dk2>
        <a:srgbClr val="352381"/>
      </a:dk2>
      <a:lt2>
        <a:srgbClr val="99A11F"/>
      </a:lt2>
      <a:accent1>
        <a:srgbClr val="ACBE1F"/>
      </a:accent1>
      <a:accent2>
        <a:srgbClr val="B1AA50"/>
      </a:accent2>
      <a:accent3>
        <a:srgbClr val="FFB229"/>
      </a:accent3>
      <a:accent4>
        <a:srgbClr val="F5D0AD"/>
      </a:accent4>
      <a:accent5>
        <a:srgbClr val="DA2432"/>
      </a:accent5>
      <a:accent6>
        <a:srgbClr val="6B4D34"/>
      </a:accent6>
      <a:hlink>
        <a:srgbClr val="1D1D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288</Words>
  <Application>Microsoft Macintosh PowerPoint</Application>
  <PresentationFormat>On-screen Show (16:9)</PresentationFormat>
  <Paragraphs>46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Times New Roman</vt:lpstr>
      <vt:lpstr>Press Start 2P</vt:lpstr>
      <vt:lpstr>Roboto Condensed Light</vt:lpstr>
      <vt:lpstr>Livvic</vt:lpstr>
      <vt:lpstr>Advent Pro Medium</vt:lpstr>
      <vt:lpstr>Advent Pro</vt:lpstr>
      <vt:lpstr>Arial</vt:lpstr>
      <vt:lpstr>Crafting and Mining! by Slidesgo</vt:lpstr>
      <vt:lpstr>2D MAZE</vt:lpstr>
      <vt:lpstr>Introduction </vt:lpstr>
      <vt:lpstr>Methodology</vt:lpstr>
      <vt:lpstr>Gameplay Demonstration</vt:lpstr>
      <vt:lpstr>PowerPoint Presentation</vt:lpstr>
      <vt:lpstr>Challenges &amp;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Rose 2005</cp:lastModifiedBy>
  <cp:revision>2</cp:revision>
  <dcterms:modified xsi:type="dcterms:W3CDTF">2024-11-27T06:33:46Z</dcterms:modified>
</cp:coreProperties>
</file>